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4" r:id="rId1"/>
  </p:sldMasterIdLst>
  <p:notesMasterIdLst>
    <p:notesMasterId r:id="rId36"/>
  </p:notesMasterIdLst>
  <p:handoutMasterIdLst>
    <p:handoutMasterId r:id="rId37"/>
  </p:handoutMasterIdLst>
  <p:sldIdLst>
    <p:sldId id="2542" r:id="rId2"/>
    <p:sldId id="280" r:id="rId3"/>
    <p:sldId id="2510" r:id="rId4"/>
    <p:sldId id="2511" r:id="rId5"/>
    <p:sldId id="2514" r:id="rId6"/>
    <p:sldId id="281" r:id="rId7"/>
    <p:sldId id="2520" r:id="rId8"/>
    <p:sldId id="2513" r:id="rId9"/>
    <p:sldId id="2515" r:id="rId10"/>
    <p:sldId id="2517" r:id="rId11"/>
    <p:sldId id="2518" r:id="rId12"/>
    <p:sldId id="2521" r:id="rId13"/>
    <p:sldId id="2516" r:id="rId14"/>
    <p:sldId id="2519" r:id="rId15"/>
    <p:sldId id="2512" r:id="rId16"/>
    <p:sldId id="2522" r:id="rId17"/>
    <p:sldId id="2523" r:id="rId18"/>
    <p:sldId id="2524" r:id="rId19"/>
    <p:sldId id="2528" r:id="rId20"/>
    <p:sldId id="2527" r:id="rId21"/>
    <p:sldId id="2525" r:id="rId22"/>
    <p:sldId id="2529" r:id="rId23"/>
    <p:sldId id="2526" r:id="rId24"/>
    <p:sldId id="2530" r:id="rId25"/>
    <p:sldId id="2531" r:id="rId26"/>
    <p:sldId id="2532" r:id="rId27"/>
    <p:sldId id="2533" r:id="rId28"/>
    <p:sldId id="2534" r:id="rId29"/>
    <p:sldId id="2535" r:id="rId30"/>
    <p:sldId id="2537" r:id="rId31"/>
    <p:sldId id="2536" r:id="rId32"/>
    <p:sldId id="2539" r:id="rId33"/>
    <p:sldId id="2540" r:id="rId34"/>
    <p:sldId id="2541" r:id="rId35"/>
  </p:sldIdLst>
  <p:sldSz cx="12192000" cy="6858000"/>
  <p:notesSz cx="6797675" cy="9926638"/>
  <p:embeddedFontLst>
    <p:embeddedFont>
      <p:font typeface="Gill Sans MT" panose="020B0502020104020203" pitchFamily="34"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PT Sans" panose="020B0503020203020204" pitchFamily="34" charset="0"/>
      <p:regular r:id="rId46"/>
      <p:bold r:id="rId47"/>
      <p:italic r:id="rId48"/>
      <p:boldItalic r:id="rId49"/>
    </p:embeddedFont>
    <p:embeddedFont>
      <p:font typeface="ShellMedium" panose="020B0604020202020204" charset="0"/>
      <p:regular r:id="rId50"/>
    </p:embeddedFont>
    <p:embeddedFont>
      <p:font typeface="Wingdings 2" panose="05020102010507070707" pitchFamily="18" charset="2"/>
      <p:regular r:id="rId51"/>
    </p:embeddedFont>
  </p:embeddedFont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E0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42D28E-9369-47BC-B1DC-0E76EFF94C8D}" v="58" dt="2024-03-14T13:14:51.051"/>
    <p1510:client id="{FCF46719-7F56-4503-9889-A8C2FBD1963B}" v="4" dt="2024-03-14T13:06:55.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60" autoAdjust="0"/>
    <p:restoredTop sz="41504" autoAdjust="0"/>
  </p:normalViewPr>
  <p:slideViewPr>
    <p:cSldViewPr snapToGrid="0" snapToObjects="1" showGuides="1">
      <p:cViewPr>
        <p:scale>
          <a:sx n="100" d="100"/>
          <a:sy n="100" d="100"/>
        </p:scale>
        <p:origin x="73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62" d="100"/>
          <a:sy n="62" d="100"/>
        </p:scale>
        <p:origin x="3240" y="67"/>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Cipriani" userId="242b3960e37d3d50" providerId="Windows Live" clId="Web-{4142D28E-9369-47BC-B1DC-0E76EFF94C8D}"/>
    <pc:docChg chg="addSld delSld modSld addMainMaster delMainMaster modMainMaster">
      <pc:chgData name="Ivan Cipriani" userId="242b3960e37d3d50" providerId="Windows Live" clId="Web-{4142D28E-9369-47BC-B1DC-0E76EFF94C8D}" dt="2024-03-14T13:14:51.051" v="59"/>
      <pc:docMkLst>
        <pc:docMk/>
      </pc:docMkLst>
      <pc:sldChg chg="modSp del mod modClrScheme chgLayout">
        <pc:chgData name="Ivan Cipriani" userId="242b3960e37d3d50" providerId="Windows Live" clId="Web-{4142D28E-9369-47BC-B1DC-0E76EFF94C8D}" dt="2024-03-14T13:14:06.065" v="53"/>
        <pc:sldMkLst>
          <pc:docMk/>
          <pc:sldMk cId="0" sldId="256"/>
        </pc:sldMkLst>
        <pc:spChg chg="mod ord">
          <ac:chgData name="Ivan Cipriani" userId="242b3960e37d3d50" providerId="Windows Live" clId="Web-{4142D28E-9369-47BC-B1DC-0E76EFF94C8D}" dt="2024-03-14T13:08:47.897" v="1"/>
          <ac:spMkLst>
            <pc:docMk/>
            <pc:sldMk cId="0" sldId="256"/>
            <ac:spMk id="2" creationId="{00000000-0000-0000-0000-000000000000}"/>
          </ac:spMkLst>
        </pc:spChg>
        <pc:spChg chg="mod ord">
          <ac:chgData name="Ivan Cipriani" userId="242b3960e37d3d50" providerId="Windows Live" clId="Web-{4142D28E-9369-47BC-B1DC-0E76EFF94C8D}" dt="2024-03-14T13:08:47.897" v="1"/>
          <ac:spMkLst>
            <pc:docMk/>
            <pc:sldMk cId="0" sldId="256"/>
            <ac:spMk id="4" creationId="{00000000-0000-0000-0000-000000000000}"/>
          </ac:spMkLst>
        </pc:spChg>
        <pc:spChg chg="mod ord">
          <ac:chgData name="Ivan Cipriani" userId="242b3960e37d3d50" providerId="Windows Live" clId="Web-{4142D28E-9369-47BC-B1DC-0E76EFF94C8D}" dt="2024-03-14T13:08:47.897" v="1"/>
          <ac:spMkLst>
            <pc:docMk/>
            <pc:sldMk cId="0" sldId="256"/>
            <ac:spMk id="5" creationId="{00000000-0000-0000-0000-000000000000}"/>
          </ac:spMkLst>
        </pc:spChg>
        <pc:spChg chg="mod ord">
          <ac:chgData name="Ivan Cipriani" userId="242b3960e37d3d50" providerId="Windows Live" clId="Web-{4142D28E-9369-47BC-B1DC-0E76EFF94C8D}" dt="2024-03-14T13:08:47.897" v="1"/>
          <ac:spMkLst>
            <pc:docMk/>
            <pc:sldMk cId="0" sldId="256"/>
            <ac:spMk id="22" creationId="{00000000-0000-0000-0000-000000000000}"/>
          </ac:spMkLst>
        </pc:spChg>
        <pc:spChg chg="mod ord">
          <ac:chgData name="Ivan Cipriani" userId="242b3960e37d3d50" providerId="Windows Live" clId="Web-{4142D28E-9369-47BC-B1DC-0E76EFF94C8D}" dt="2024-03-14T13:08:47.897" v="1"/>
          <ac:spMkLst>
            <pc:docMk/>
            <pc:sldMk cId="0" sldId="256"/>
            <ac:spMk id="23" creationId="{00000000-0000-0000-0000-000000000000}"/>
          </ac:spMkLst>
        </pc:spChg>
        <pc:spChg chg="mod ord">
          <ac:chgData name="Ivan Cipriani" userId="242b3960e37d3d50" providerId="Windows Live" clId="Web-{4142D28E-9369-47BC-B1DC-0E76EFF94C8D}" dt="2024-03-14T13:08:47.897" v="1"/>
          <ac:spMkLst>
            <pc:docMk/>
            <pc:sldMk cId="0" sldId="256"/>
            <ac:spMk id="24" creationId="{00000000-0000-0000-0000-000000000000}"/>
          </ac:spMkLst>
        </pc:spChg>
        <pc:spChg chg="mod ord">
          <ac:chgData name="Ivan Cipriani" userId="242b3960e37d3d50" providerId="Windows Live" clId="Web-{4142D28E-9369-47BC-B1DC-0E76EFF94C8D}" dt="2024-03-14T13:08:47.897" v="1"/>
          <ac:spMkLst>
            <pc:docMk/>
            <pc:sldMk cId="0" sldId="256"/>
            <ac:spMk id="25" creationId="{00000000-0000-0000-0000-000000000000}"/>
          </ac:spMkLst>
        </pc:spChg>
      </pc:sldChg>
      <pc:sldChg chg="modSp mod modClrScheme chgLayout">
        <pc:chgData name="Ivan Cipriani" userId="242b3960e37d3d50" providerId="Windows Live" clId="Web-{4142D28E-9369-47BC-B1DC-0E76EFF94C8D}" dt="2024-03-14T13:08:47.897" v="1"/>
        <pc:sldMkLst>
          <pc:docMk/>
          <pc:sldMk cId="2620048245" sldId="280"/>
        </pc:sldMkLst>
        <pc:spChg chg="mod ord">
          <ac:chgData name="Ivan Cipriani" userId="242b3960e37d3d50" providerId="Windows Live" clId="Web-{4142D28E-9369-47BC-B1DC-0E76EFF94C8D}" dt="2024-03-14T13:08:47.897" v="1"/>
          <ac:spMkLst>
            <pc:docMk/>
            <pc:sldMk cId="2620048245" sldId="280"/>
            <ac:spMk id="3" creationId="{FA66E024-91A9-4157-B518-669C60D495B5}"/>
          </ac:spMkLst>
        </pc:spChg>
        <pc:spChg chg="mod ord">
          <ac:chgData name="Ivan Cipriani" userId="242b3960e37d3d50" providerId="Windows Live" clId="Web-{4142D28E-9369-47BC-B1DC-0E76EFF94C8D}" dt="2024-03-14T13:08:47.897" v="1"/>
          <ac:spMkLst>
            <pc:docMk/>
            <pc:sldMk cId="2620048245" sldId="280"/>
            <ac:spMk id="4" creationId="{D5B8CC62-3752-4A6C-9525-AFDDDAFE21EF}"/>
          </ac:spMkLst>
        </pc:spChg>
        <pc:spChg chg="mod ord">
          <ac:chgData name="Ivan Cipriani" userId="242b3960e37d3d50" providerId="Windows Live" clId="Web-{4142D28E-9369-47BC-B1DC-0E76EFF94C8D}" dt="2024-03-14T13:08:47.897" v="1"/>
          <ac:spMkLst>
            <pc:docMk/>
            <pc:sldMk cId="2620048245" sldId="280"/>
            <ac:spMk id="5" creationId="{C685F4B4-31EC-4AE6-A166-6FE4AD642C35}"/>
          </ac:spMkLst>
        </pc:spChg>
      </pc:sldChg>
      <pc:sldChg chg="modSp mod modClrScheme chgLayout">
        <pc:chgData name="Ivan Cipriani" userId="242b3960e37d3d50" providerId="Windows Live" clId="Web-{4142D28E-9369-47BC-B1DC-0E76EFF94C8D}" dt="2024-03-14T13:08:47.897" v="1"/>
        <pc:sldMkLst>
          <pc:docMk/>
          <pc:sldMk cId="3273992972" sldId="281"/>
        </pc:sldMkLst>
        <pc:spChg chg="mod ord">
          <ac:chgData name="Ivan Cipriani" userId="242b3960e37d3d50" providerId="Windows Live" clId="Web-{4142D28E-9369-47BC-B1DC-0E76EFF94C8D}" dt="2024-03-14T13:08:47.897" v="1"/>
          <ac:spMkLst>
            <pc:docMk/>
            <pc:sldMk cId="3273992972" sldId="281"/>
            <ac:spMk id="2" creationId="{16AA949C-D0D6-F0C1-D1CE-1E501FC2EDC0}"/>
          </ac:spMkLst>
        </pc:spChg>
        <pc:spChg chg="mod ord">
          <ac:chgData name="Ivan Cipriani" userId="242b3960e37d3d50" providerId="Windows Live" clId="Web-{4142D28E-9369-47BC-B1DC-0E76EFF94C8D}" dt="2024-03-14T13:08:47.897" v="1"/>
          <ac:spMkLst>
            <pc:docMk/>
            <pc:sldMk cId="3273992972" sldId="281"/>
            <ac:spMk id="3" creationId="{8EF6A679-2A34-C174-43E3-1003F6338C28}"/>
          </ac:spMkLst>
        </pc:spChg>
        <pc:spChg chg="mod ord">
          <ac:chgData name="Ivan Cipriani" userId="242b3960e37d3d50" providerId="Windows Live" clId="Web-{4142D28E-9369-47BC-B1DC-0E76EFF94C8D}" dt="2024-03-14T13:08:47.897" v="1"/>
          <ac:spMkLst>
            <pc:docMk/>
            <pc:sldMk cId="3273992972" sldId="281"/>
            <ac:spMk id="4" creationId="{092E9C29-3F33-4350-91BB-6D8DEAB4ADB0}"/>
          </ac:spMkLst>
        </pc:spChg>
      </pc:sldChg>
      <pc:sldChg chg="add del mod modClrScheme chgLayout">
        <pc:chgData name="Ivan Cipriani" userId="242b3960e37d3d50" providerId="Windows Live" clId="Web-{4142D28E-9369-47BC-B1DC-0E76EFF94C8D}" dt="2024-03-14T13:13:37.595" v="51"/>
        <pc:sldMkLst>
          <pc:docMk/>
          <pc:sldMk cId="0" sldId="354"/>
        </pc:sldMkLst>
      </pc:sldChg>
      <pc:sldChg chg="modSp del mod modClrScheme chgLayout">
        <pc:chgData name="Ivan Cipriani" userId="242b3960e37d3d50" providerId="Windows Live" clId="Web-{4142D28E-9369-47BC-B1DC-0E76EFF94C8D}" dt="2024-03-14T13:12:51.343" v="44"/>
        <pc:sldMkLst>
          <pc:docMk/>
          <pc:sldMk cId="4223202" sldId="376"/>
        </pc:sldMkLst>
        <pc:spChg chg="mod ord">
          <ac:chgData name="Ivan Cipriani" userId="242b3960e37d3d50" providerId="Windows Live" clId="Web-{4142D28E-9369-47BC-B1DC-0E76EFF94C8D}" dt="2024-03-14T13:08:47.897" v="1"/>
          <ac:spMkLst>
            <pc:docMk/>
            <pc:sldMk cId="4223202" sldId="376"/>
            <ac:spMk id="4" creationId="{00000000-0000-0000-0000-000000000000}"/>
          </ac:spMkLst>
        </pc:spChg>
        <pc:spChg chg="mod ord">
          <ac:chgData name="Ivan Cipriani" userId="242b3960e37d3d50" providerId="Windows Live" clId="Web-{4142D28E-9369-47BC-B1DC-0E76EFF94C8D}" dt="2024-03-14T13:08:47.897" v="1"/>
          <ac:spMkLst>
            <pc:docMk/>
            <pc:sldMk cId="4223202" sldId="376"/>
            <ac:spMk id="5" creationId="{00000000-0000-0000-0000-000000000000}"/>
          </ac:spMkLst>
        </pc:spChg>
        <pc:spChg chg="mod ord">
          <ac:chgData name="Ivan Cipriani" userId="242b3960e37d3d50" providerId="Windows Live" clId="Web-{4142D28E-9369-47BC-B1DC-0E76EFF94C8D}" dt="2024-03-14T13:08:47.897" v="1"/>
          <ac:spMkLst>
            <pc:docMk/>
            <pc:sldMk cId="4223202" sldId="376"/>
            <ac:spMk id="6" creationId="{00000000-0000-0000-0000-000000000000}"/>
          </ac:spMkLst>
        </pc:spChg>
        <pc:spChg chg="mod ord">
          <ac:chgData name="Ivan Cipriani" userId="242b3960e37d3d50" providerId="Windows Live" clId="Web-{4142D28E-9369-47BC-B1DC-0E76EFF94C8D}" dt="2024-03-14T13:08:47.897" v="1"/>
          <ac:spMkLst>
            <pc:docMk/>
            <pc:sldMk cId="4223202" sldId="376"/>
            <ac:spMk id="11" creationId="{00000000-0000-0000-0000-000000000000}"/>
          </ac:spMkLst>
        </pc:spChg>
      </pc:sldChg>
      <pc:sldChg chg="mod modClrScheme chgLayout">
        <pc:chgData name="Ivan Cipriani" userId="242b3960e37d3d50" providerId="Windows Live" clId="Web-{4142D28E-9369-47BC-B1DC-0E76EFF94C8D}" dt="2024-03-14T13:08:47.897" v="1"/>
        <pc:sldMkLst>
          <pc:docMk/>
          <pc:sldMk cId="3440380414" sldId="2510"/>
        </pc:sldMkLst>
      </pc:sldChg>
      <pc:sldChg chg="mod modClrScheme chgLayout">
        <pc:chgData name="Ivan Cipriani" userId="242b3960e37d3d50" providerId="Windows Live" clId="Web-{4142D28E-9369-47BC-B1DC-0E76EFF94C8D}" dt="2024-03-14T13:08:47.897" v="1"/>
        <pc:sldMkLst>
          <pc:docMk/>
          <pc:sldMk cId="2204685070" sldId="2511"/>
        </pc:sldMkLst>
      </pc:sldChg>
      <pc:sldChg chg="mod modClrScheme chgLayout">
        <pc:chgData name="Ivan Cipriani" userId="242b3960e37d3d50" providerId="Windows Live" clId="Web-{4142D28E-9369-47BC-B1DC-0E76EFF94C8D}" dt="2024-03-14T13:08:47.897" v="1"/>
        <pc:sldMkLst>
          <pc:docMk/>
          <pc:sldMk cId="737601739" sldId="2512"/>
        </pc:sldMkLst>
      </pc:sldChg>
      <pc:sldChg chg="modSp mod modClrScheme chgLayout">
        <pc:chgData name="Ivan Cipriani" userId="242b3960e37d3d50" providerId="Windows Live" clId="Web-{4142D28E-9369-47BC-B1DC-0E76EFF94C8D}" dt="2024-03-14T13:09:50.571" v="11" actId="1076"/>
        <pc:sldMkLst>
          <pc:docMk/>
          <pc:sldMk cId="3058149773" sldId="2513"/>
        </pc:sldMkLst>
        <pc:spChg chg="mod">
          <ac:chgData name="Ivan Cipriani" userId="242b3960e37d3d50" providerId="Windows Live" clId="Web-{4142D28E-9369-47BC-B1DC-0E76EFF94C8D}" dt="2024-03-14T13:09:50.540" v="7" actId="1076"/>
          <ac:spMkLst>
            <pc:docMk/>
            <pc:sldMk cId="3058149773" sldId="2513"/>
            <ac:spMk id="4" creationId="{2889D8D4-8FE1-8253-A7C1-CF8E73E16D62}"/>
          </ac:spMkLst>
        </pc:spChg>
        <pc:spChg chg="mod">
          <ac:chgData name="Ivan Cipriani" userId="242b3960e37d3d50" providerId="Windows Live" clId="Web-{4142D28E-9369-47BC-B1DC-0E76EFF94C8D}" dt="2024-03-14T13:09:50.540" v="8" actId="1076"/>
          <ac:spMkLst>
            <pc:docMk/>
            <pc:sldMk cId="3058149773" sldId="2513"/>
            <ac:spMk id="5" creationId="{D297BF37-F096-B58B-3206-B744A4609EF8}"/>
          </ac:spMkLst>
        </pc:spChg>
        <pc:picChg chg="mod">
          <ac:chgData name="Ivan Cipriani" userId="242b3960e37d3d50" providerId="Windows Live" clId="Web-{4142D28E-9369-47BC-B1DC-0E76EFF94C8D}" dt="2024-03-14T13:09:50.524" v="6" actId="1076"/>
          <ac:picMkLst>
            <pc:docMk/>
            <pc:sldMk cId="3058149773" sldId="2513"/>
            <ac:picMk id="3" creationId="{5B410E02-AB11-5C9B-1E4D-CF2809CC4045}"/>
          </ac:picMkLst>
        </pc:picChg>
        <pc:picChg chg="mod">
          <ac:chgData name="Ivan Cipriani" userId="242b3960e37d3d50" providerId="Windows Live" clId="Web-{4142D28E-9369-47BC-B1DC-0E76EFF94C8D}" dt="2024-03-14T13:09:50.555" v="9" actId="1076"/>
          <ac:picMkLst>
            <pc:docMk/>
            <pc:sldMk cId="3058149773" sldId="2513"/>
            <ac:picMk id="6" creationId="{22C8232F-5031-D328-A59D-6A677B97C1FC}"/>
          </ac:picMkLst>
        </pc:picChg>
        <pc:picChg chg="mod">
          <ac:chgData name="Ivan Cipriani" userId="242b3960e37d3d50" providerId="Windows Live" clId="Web-{4142D28E-9369-47BC-B1DC-0E76EFF94C8D}" dt="2024-03-14T13:09:50.555" v="10" actId="1076"/>
          <ac:picMkLst>
            <pc:docMk/>
            <pc:sldMk cId="3058149773" sldId="2513"/>
            <ac:picMk id="7" creationId="{969533D6-B571-07FD-DBA0-AAF6B3E7F8CF}"/>
          </ac:picMkLst>
        </pc:picChg>
        <pc:picChg chg="mod">
          <ac:chgData name="Ivan Cipriani" userId="242b3960e37d3d50" providerId="Windows Live" clId="Web-{4142D28E-9369-47BC-B1DC-0E76EFF94C8D}" dt="2024-03-14T13:09:50.571" v="11" actId="1076"/>
          <ac:picMkLst>
            <pc:docMk/>
            <pc:sldMk cId="3058149773" sldId="2513"/>
            <ac:picMk id="8" creationId="{EE772CEE-DE5B-C20A-B4E2-83570DE06D43}"/>
          </ac:picMkLst>
        </pc:picChg>
      </pc:sldChg>
      <pc:sldChg chg="mod modClrScheme chgLayout">
        <pc:chgData name="Ivan Cipriani" userId="242b3960e37d3d50" providerId="Windows Live" clId="Web-{4142D28E-9369-47BC-B1DC-0E76EFF94C8D}" dt="2024-03-14T13:08:47.897" v="1"/>
        <pc:sldMkLst>
          <pc:docMk/>
          <pc:sldMk cId="3821656431" sldId="2514"/>
        </pc:sldMkLst>
      </pc:sldChg>
      <pc:sldChg chg="modSp mod modClrScheme chgLayout">
        <pc:chgData name="Ivan Cipriani" userId="242b3960e37d3d50" providerId="Windows Live" clId="Web-{4142D28E-9369-47BC-B1DC-0E76EFF94C8D}" dt="2024-03-14T13:10:11.337" v="14" actId="1076"/>
        <pc:sldMkLst>
          <pc:docMk/>
          <pc:sldMk cId="1040795855" sldId="2515"/>
        </pc:sldMkLst>
        <pc:picChg chg="mod">
          <ac:chgData name="Ivan Cipriani" userId="242b3960e37d3d50" providerId="Windows Live" clId="Web-{4142D28E-9369-47BC-B1DC-0E76EFF94C8D}" dt="2024-03-14T13:10:11.322" v="12" actId="1076"/>
          <ac:picMkLst>
            <pc:docMk/>
            <pc:sldMk cId="1040795855" sldId="2515"/>
            <ac:picMk id="5" creationId="{9039238D-F185-42EE-26C1-0E13D7E1D4E7}"/>
          </ac:picMkLst>
        </pc:picChg>
        <pc:picChg chg="mod">
          <ac:chgData name="Ivan Cipriani" userId="242b3960e37d3d50" providerId="Windows Live" clId="Web-{4142D28E-9369-47BC-B1DC-0E76EFF94C8D}" dt="2024-03-14T13:10:11.322" v="13" actId="1076"/>
          <ac:picMkLst>
            <pc:docMk/>
            <pc:sldMk cId="1040795855" sldId="2515"/>
            <ac:picMk id="6" creationId="{B28C552F-2426-0A0C-240E-2363B5FE8BD1}"/>
          </ac:picMkLst>
        </pc:picChg>
        <pc:picChg chg="mod">
          <ac:chgData name="Ivan Cipriani" userId="242b3960e37d3d50" providerId="Windows Live" clId="Web-{4142D28E-9369-47BC-B1DC-0E76EFF94C8D}" dt="2024-03-14T13:10:11.337" v="14" actId="1076"/>
          <ac:picMkLst>
            <pc:docMk/>
            <pc:sldMk cId="1040795855" sldId="2515"/>
            <ac:picMk id="8" creationId="{F614F8BD-C9A4-DBCE-94F3-FF5C0D52789A}"/>
          </ac:picMkLst>
        </pc:picChg>
      </pc:sldChg>
      <pc:sldChg chg="mod modClrScheme chgLayout">
        <pc:chgData name="Ivan Cipriani" userId="242b3960e37d3d50" providerId="Windows Live" clId="Web-{4142D28E-9369-47BC-B1DC-0E76EFF94C8D}" dt="2024-03-14T13:08:47.897" v="1"/>
        <pc:sldMkLst>
          <pc:docMk/>
          <pc:sldMk cId="3861980598" sldId="2516"/>
        </pc:sldMkLst>
      </pc:sldChg>
      <pc:sldChg chg="mod modClrScheme chgLayout">
        <pc:chgData name="Ivan Cipriani" userId="242b3960e37d3d50" providerId="Windows Live" clId="Web-{4142D28E-9369-47BC-B1DC-0E76EFF94C8D}" dt="2024-03-14T13:08:47.897" v="1"/>
        <pc:sldMkLst>
          <pc:docMk/>
          <pc:sldMk cId="3635025380" sldId="2517"/>
        </pc:sldMkLst>
      </pc:sldChg>
      <pc:sldChg chg="mod modClrScheme chgLayout">
        <pc:chgData name="Ivan Cipriani" userId="242b3960e37d3d50" providerId="Windows Live" clId="Web-{4142D28E-9369-47BC-B1DC-0E76EFF94C8D}" dt="2024-03-14T13:08:47.897" v="1"/>
        <pc:sldMkLst>
          <pc:docMk/>
          <pc:sldMk cId="518658209" sldId="2518"/>
        </pc:sldMkLst>
      </pc:sldChg>
      <pc:sldChg chg="mod modClrScheme chgLayout">
        <pc:chgData name="Ivan Cipriani" userId="242b3960e37d3d50" providerId="Windows Live" clId="Web-{4142D28E-9369-47BC-B1DC-0E76EFF94C8D}" dt="2024-03-14T13:08:47.897" v="1"/>
        <pc:sldMkLst>
          <pc:docMk/>
          <pc:sldMk cId="3613482944" sldId="2519"/>
        </pc:sldMkLst>
      </pc:sldChg>
      <pc:sldChg chg="modSp mod modClrScheme chgLayout">
        <pc:chgData name="Ivan Cipriani" userId="242b3960e37d3d50" providerId="Windows Live" clId="Web-{4142D28E-9369-47BC-B1DC-0E76EFF94C8D}" dt="2024-03-14T13:09:27.758" v="5" actId="1076"/>
        <pc:sldMkLst>
          <pc:docMk/>
          <pc:sldMk cId="697397349" sldId="2520"/>
        </pc:sldMkLst>
        <pc:grpChg chg="mod">
          <ac:chgData name="Ivan Cipriani" userId="242b3960e37d3d50" providerId="Windows Live" clId="Web-{4142D28E-9369-47BC-B1DC-0E76EFF94C8D}" dt="2024-03-14T13:09:23.257" v="4" actId="14100"/>
          <ac:grpSpMkLst>
            <pc:docMk/>
            <pc:sldMk cId="697397349" sldId="2520"/>
            <ac:grpSpMk id="22" creationId="{CD762694-318D-FCF5-AEF0-383A4688D40C}"/>
          </ac:grpSpMkLst>
        </pc:grpChg>
        <pc:picChg chg="mod">
          <ac:chgData name="Ivan Cipriani" userId="242b3960e37d3d50" providerId="Windows Live" clId="Web-{4142D28E-9369-47BC-B1DC-0E76EFF94C8D}" dt="2024-03-14T13:09:27.758" v="5" actId="1076"/>
          <ac:picMkLst>
            <pc:docMk/>
            <pc:sldMk cId="697397349" sldId="2520"/>
            <ac:picMk id="4" creationId="{6D408095-8D6F-6712-E992-354847EA02EB}"/>
          </ac:picMkLst>
        </pc:picChg>
      </pc:sldChg>
      <pc:sldChg chg="addSp modSp mod modClrScheme chgLayout">
        <pc:chgData name="Ivan Cipriani" userId="242b3960e37d3d50" providerId="Windows Live" clId="Web-{4142D28E-9369-47BC-B1DC-0E76EFF94C8D}" dt="2024-03-14T13:10:41.010" v="31"/>
        <pc:sldMkLst>
          <pc:docMk/>
          <pc:sldMk cId="3086554958" sldId="2521"/>
        </pc:sldMkLst>
        <pc:spChg chg="mod">
          <ac:chgData name="Ivan Cipriani" userId="242b3960e37d3d50" providerId="Windows Live" clId="Web-{4142D28E-9369-47BC-B1DC-0E76EFF94C8D}" dt="2024-03-14T13:10:35.604" v="30" actId="1076"/>
          <ac:spMkLst>
            <pc:docMk/>
            <pc:sldMk cId="3086554958" sldId="2521"/>
            <ac:spMk id="10" creationId="{C2DA6252-4CF0-441D-6969-97F31CD82F9F}"/>
          </ac:spMkLst>
        </pc:spChg>
        <pc:spChg chg="add">
          <ac:chgData name="Ivan Cipriani" userId="242b3960e37d3d50" providerId="Windows Live" clId="Web-{4142D28E-9369-47BC-B1DC-0E76EFF94C8D}" dt="2024-03-14T13:10:41.010" v="31"/>
          <ac:spMkLst>
            <pc:docMk/>
            <pc:sldMk cId="3086554958" sldId="2521"/>
            <ac:spMk id="13" creationId="{66BA4751-2C69-69A3-D635-944BFE2E32A9}"/>
          </ac:spMkLst>
        </pc:spChg>
        <pc:grpChg chg="mod">
          <ac:chgData name="Ivan Cipriani" userId="242b3960e37d3d50" providerId="Windows Live" clId="Web-{4142D28E-9369-47BC-B1DC-0E76EFF94C8D}" dt="2024-03-14T13:10:35.557" v="25" actId="1076"/>
          <ac:grpSpMkLst>
            <pc:docMk/>
            <pc:sldMk cId="3086554958" sldId="2521"/>
            <ac:grpSpMk id="6" creationId="{3E3F02DF-5DD0-F7CC-846A-FD874F205DA9}"/>
          </ac:grpSpMkLst>
        </pc:grpChg>
        <pc:picChg chg="mod">
          <ac:chgData name="Ivan Cipriani" userId="242b3960e37d3d50" providerId="Windows Live" clId="Web-{4142D28E-9369-47BC-B1DC-0E76EFF94C8D}" dt="2024-03-14T13:10:35.541" v="23" actId="1076"/>
          <ac:picMkLst>
            <pc:docMk/>
            <pc:sldMk cId="3086554958" sldId="2521"/>
            <ac:picMk id="2" creationId="{D40D0B4A-E299-B311-165D-6DC1D7E54B00}"/>
          </ac:picMkLst>
        </pc:picChg>
        <pc:picChg chg="mod">
          <ac:chgData name="Ivan Cipriani" userId="242b3960e37d3d50" providerId="Windows Live" clId="Web-{4142D28E-9369-47BC-B1DC-0E76EFF94C8D}" dt="2024-03-14T13:10:35.541" v="24" actId="1076"/>
          <ac:picMkLst>
            <pc:docMk/>
            <pc:sldMk cId="3086554958" sldId="2521"/>
            <ac:picMk id="3" creationId="{5546E91F-D956-B58F-370A-EB519E5A4474}"/>
          </ac:picMkLst>
        </pc:picChg>
        <pc:picChg chg="mod">
          <ac:chgData name="Ivan Cipriani" userId="242b3960e37d3d50" providerId="Windows Live" clId="Web-{4142D28E-9369-47BC-B1DC-0E76EFF94C8D}" dt="2024-03-14T13:10:35.573" v="26" actId="1076"/>
          <ac:picMkLst>
            <pc:docMk/>
            <pc:sldMk cId="3086554958" sldId="2521"/>
            <ac:picMk id="7" creationId="{283DF22C-4841-B212-A6F4-BCA7D2B0C8E6}"/>
          </ac:picMkLst>
        </pc:picChg>
        <pc:picChg chg="mod">
          <ac:chgData name="Ivan Cipriani" userId="242b3960e37d3d50" providerId="Windows Live" clId="Web-{4142D28E-9369-47BC-B1DC-0E76EFF94C8D}" dt="2024-03-14T13:10:35.573" v="27" actId="1076"/>
          <ac:picMkLst>
            <pc:docMk/>
            <pc:sldMk cId="3086554958" sldId="2521"/>
            <ac:picMk id="8" creationId="{29C66E7F-DC91-38FE-CB65-E7CA0B6A7331}"/>
          </ac:picMkLst>
        </pc:picChg>
        <pc:picChg chg="mod">
          <ac:chgData name="Ivan Cipriani" userId="242b3960e37d3d50" providerId="Windows Live" clId="Web-{4142D28E-9369-47BC-B1DC-0E76EFF94C8D}" dt="2024-03-14T13:10:35.573" v="28" actId="1076"/>
          <ac:picMkLst>
            <pc:docMk/>
            <pc:sldMk cId="3086554958" sldId="2521"/>
            <ac:picMk id="9" creationId="{905FFC70-C406-E219-6F67-6677A14EAFB4}"/>
          </ac:picMkLst>
        </pc:picChg>
        <pc:picChg chg="mod">
          <ac:chgData name="Ivan Cipriani" userId="242b3960e37d3d50" providerId="Windows Live" clId="Web-{4142D28E-9369-47BC-B1DC-0E76EFF94C8D}" dt="2024-03-14T13:10:35.588" v="29" actId="1076"/>
          <ac:picMkLst>
            <pc:docMk/>
            <pc:sldMk cId="3086554958" sldId="2521"/>
            <ac:picMk id="11" creationId="{8741BEE0-5790-3885-0FD8-3C30323E1A9F}"/>
          </ac:picMkLst>
        </pc:picChg>
      </pc:sldChg>
      <pc:sldChg chg="modSp mod modClrScheme chgLayout">
        <pc:chgData name="Ivan Cipriani" userId="242b3960e37d3d50" providerId="Windows Live" clId="Web-{4142D28E-9369-47BC-B1DC-0E76EFF94C8D}" dt="2024-03-14T13:11:02.620" v="32" actId="1076"/>
        <pc:sldMkLst>
          <pc:docMk/>
          <pc:sldMk cId="3529399076" sldId="2522"/>
        </pc:sldMkLst>
        <pc:picChg chg="mod">
          <ac:chgData name="Ivan Cipriani" userId="242b3960e37d3d50" providerId="Windows Live" clId="Web-{4142D28E-9369-47BC-B1DC-0E76EFF94C8D}" dt="2024-03-14T13:11:02.620" v="32" actId="1076"/>
          <ac:picMkLst>
            <pc:docMk/>
            <pc:sldMk cId="3529399076" sldId="2522"/>
            <ac:picMk id="4" creationId="{04D43FD1-90AF-CFE0-ACEB-3F30784DF30C}"/>
          </ac:picMkLst>
        </pc:picChg>
      </pc:sldChg>
      <pc:sldChg chg="mod modClrScheme chgLayout">
        <pc:chgData name="Ivan Cipriani" userId="242b3960e37d3d50" providerId="Windows Live" clId="Web-{4142D28E-9369-47BC-B1DC-0E76EFF94C8D}" dt="2024-03-14T13:08:47.897" v="1"/>
        <pc:sldMkLst>
          <pc:docMk/>
          <pc:sldMk cId="2811919241" sldId="2523"/>
        </pc:sldMkLst>
      </pc:sldChg>
      <pc:sldChg chg="modSp mod modClrScheme chgLayout">
        <pc:chgData name="Ivan Cipriani" userId="242b3960e37d3d50" providerId="Windows Live" clId="Web-{4142D28E-9369-47BC-B1DC-0E76EFF94C8D}" dt="2024-03-14T13:11:18.652" v="38" actId="1076"/>
        <pc:sldMkLst>
          <pc:docMk/>
          <pc:sldMk cId="322946188" sldId="2524"/>
        </pc:sldMkLst>
        <pc:spChg chg="mod">
          <ac:chgData name="Ivan Cipriani" userId="242b3960e37d3d50" providerId="Windows Live" clId="Web-{4142D28E-9369-47BC-B1DC-0E76EFF94C8D}" dt="2024-03-14T13:11:18.637" v="37" actId="1076"/>
          <ac:spMkLst>
            <pc:docMk/>
            <pc:sldMk cId="322946188" sldId="2524"/>
            <ac:spMk id="8" creationId="{3CDCA054-6F64-33F9-E3B4-9A249BB0803D}"/>
          </ac:spMkLst>
        </pc:spChg>
        <pc:spChg chg="mod">
          <ac:chgData name="Ivan Cipriani" userId="242b3960e37d3d50" providerId="Windows Live" clId="Web-{4142D28E-9369-47BC-B1DC-0E76EFF94C8D}" dt="2024-03-14T13:11:18.652" v="38" actId="1076"/>
          <ac:spMkLst>
            <pc:docMk/>
            <pc:sldMk cId="322946188" sldId="2524"/>
            <ac:spMk id="9" creationId="{D42DD74E-8555-5DBB-CAA6-04EEA28DBEC3}"/>
          </ac:spMkLst>
        </pc:spChg>
        <pc:picChg chg="mod">
          <ac:chgData name="Ivan Cipriani" userId="242b3960e37d3d50" providerId="Windows Live" clId="Web-{4142D28E-9369-47BC-B1DC-0E76EFF94C8D}" dt="2024-03-14T13:11:18.605" v="35" actId="1076"/>
          <ac:picMkLst>
            <pc:docMk/>
            <pc:sldMk cId="322946188" sldId="2524"/>
            <ac:picMk id="2" creationId="{E9B84B5C-1504-53DA-4953-6A3D886432CD}"/>
          </ac:picMkLst>
        </pc:picChg>
        <pc:picChg chg="mod">
          <ac:chgData name="Ivan Cipriani" userId="242b3960e37d3d50" providerId="Windows Live" clId="Web-{4142D28E-9369-47BC-B1DC-0E76EFF94C8D}" dt="2024-03-14T13:11:18.574" v="33" actId="1076"/>
          <ac:picMkLst>
            <pc:docMk/>
            <pc:sldMk cId="322946188" sldId="2524"/>
            <ac:picMk id="4" creationId="{4E297EE1-90EC-5C5F-C138-D37280BB0A9F}"/>
          </ac:picMkLst>
        </pc:picChg>
        <pc:picChg chg="mod">
          <ac:chgData name="Ivan Cipriani" userId="242b3960e37d3d50" providerId="Windows Live" clId="Web-{4142D28E-9369-47BC-B1DC-0E76EFF94C8D}" dt="2024-03-14T13:11:18.605" v="34" actId="1076"/>
          <ac:picMkLst>
            <pc:docMk/>
            <pc:sldMk cId="322946188" sldId="2524"/>
            <ac:picMk id="5" creationId="{F41A479C-F2F1-44F0-28EF-DE347E438252}"/>
          </ac:picMkLst>
        </pc:picChg>
        <pc:picChg chg="mod">
          <ac:chgData name="Ivan Cipriani" userId="242b3960e37d3d50" providerId="Windows Live" clId="Web-{4142D28E-9369-47BC-B1DC-0E76EFF94C8D}" dt="2024-03-14T13:11:18.621" v="36" actId="1076"/>
          <ac:picMkLst>
            <pc:docMk/>
            <pc:sldMk cId="322946188" sldId="2524"/>
            <ac:picMk id="7" creationId="{F7A3087A-028D-B64A-C6F0-5C5E748752E0}"/>
          </ac:picMkLst>
        </pc:picChg>
      </pc:sldChg>
      <pc:sldChg chg="mod modClrScheme chgLayout">
        <pc:chgData name="Ivan Cipriani" userId="242b3960e37d3d50" providerId="Windows Live" clId="Web-{4142D28E-9369-47BC-B1DC-0E76EFF94C8D}" dt="2024-03-14T13:08:47.897" v="1"/>
        <pc:sldMkLst>
          <pc:docMk/>
          <pc:sldMk cId="1986629051" sldId="2525"/>
        </pc:sldMkLst>
      </pc:sldChg>
      <pc:sldChg chg="mod modClrScheme chgLayout">
        <pc:chgData name="Ivan Cipriani" userId="242b3960e37d3d50" providerId="Windows Live" clId="Web-{4142D28E-9369-47BC-B1DC-0E76EFF94C8D}" dt="2024-03-14T13:08:47.897" v="1"/>
        <pc:sldMkLst>
          <pc:docMk/>
          <pc:sldMk cId="4028439305" sldId="2526"/>
        </pc:sldMkLst>
      </pc:sldChg>
      <pc:sldChg chg="modSp mod modClrScheme chgLayout">
        <pc:chgData name="Ivan Cipriani" userId="242b3960e37d3d50" providerId="Windows Live" clId="Web-{4142D28E-9369-47BC-B1DC-0E76EFF94C8D}" dt="2024-03-14T13:11:33.153" v="40" actId="1076"/>
        <pc:sldMkLst>
          <pc:docMk/>
          <pc:sldMk cId="1072818727" sldId="2527"/>
        </pc:sldMkLst>
        <pc:picChg chg="mod">
          <ac:chgData name="Ivan Cipriani" userId="242b3960e37d3d50" providerId="Windows Live" clId="Web-{4142D28E-9369-47BC-B1DC-0E76EFF94C8D}" dt="2024-03-14T13:11:33.121" v="39" actId="1076"/>
          <ac:picMkLst>
            <pc:docMk/>
            <pc:sldMk cId="1072818727" sldId="2527"/>
            <ac:picMk id="4" creationId="{260032BB-F84B-F3C0-B795-772155CBB73A}"/>
          </ac:picMkLst>
        </pc:picChg>
        <pc:picChg chg="mod">
          <ac:chgData name="Ivan Cipriani" userId="242b3960e37d3d50" providerId="Windows Live" clId="Web-{4142D28E-9369-47BC-B1DC-0E76EFF94C8D}" dt="2024-03-14T13:11:33.153" v="40" actId="1076"/>
          <ac:picMkLst>
            <pc:docMk/>
            <pc:sldMk cId="1072818727" sldId="2527"/>
            <ac:picMk id="5" creationId="{CC1F7EEA-FE9C-830C-0EFD-F57ECE04BF9E}"/>
          </ac:picMkLst>
        </pc:picChg>
      </pc:sldChg>
      <pc:sldChg chg="mod modClrScheme chgLayout">
        <pc:chgData name="Ivan Cipriani" userId="242b3960e37d3d50" providerId="Windows Live" clId="Web-{4142D28E-9369-47BC-B1DC-0E76EFF94C8D}" dt="2024-03-14T13:08:47.897" v="1"/>
        <pc:sldMkLst>
          <pc:docMk/>
          <pc:sldMk cId="1303505909" sldId="2528"/>
        </pc:sldMkLst>
      </pc:sldChg>
      <pc:sldChg chg="mod modClrScheme chgLayout">
        <pc:chgData name="Ivan Cipriani" userId="242b3960e37d3d50" providerId="Windows Live" clId="Web-{4142D28E-9369-47BC-B1DC-0E76EFF94C8D}" dt="2024-03-14T13:08:47.897" v="1"/>
        <pc:sldMkLst>
          <pc:docMk/>
          <pc:sldMk cId="1691130377" sldId="2529"/>
        </pc:sldMkLst>
      </pc:sldChg>
      <pc:sldChg chg="mod modClrScheme chgLayout">
        <pc:chgData name="Ivan Cipriani" userId="242b3960e37d3d50" providerId="Windows Live" clId="Web-{4142D28E-9369-47BC-B1DC-0E76EFF94C8D}" dt="2024-03-14T13:08:47.897" v="1"/>
        <pc:sldMkLst>
          <pc:docMk/>
          <pc:sldMk cId="2246514857" sldId="2530"/>
        </pc:sldMkLst>
      </pc:sldChg>
      <pc:sldChg chg="mod modClrScheme chgLayout">
        <pc:chgData name="Ivan Cipriani" userId="242b3960e37d3d50" providerId="Windows Live" clId="Web-{4142D28E-9369-47BC-B1DC-0E76EFF94C8D}" dt="2024-03-14T13:08:47.897" v="1"/>
        <pc:sldMkLst>
          <pc:docMk/>
          <pc:sldMk cId="3198386765" sldId="2531"/>
        </pc:sldMkLst>
      </pc:sldChg>
      <pc:sldChg chg="mod modClrScheme chgLayout">
        <pc:chgData name="Ivan Cipriani" userId="242b3960e37d3d50" providerId="Windows Live" clId="Web-{4142D28E-9369-47BC-B1DC-0E76EFF94C8D}" dt="2024-03-14T13:08:47.897" v="1"/>
        <pc:sldMkLst>
          <pc:docMk/>
          <pc:sldMk cId="3734439100" sldId="2532"/>
        </pc:sldMkLst>
      </pc:sldChg>
      <pc:sldChg chg="mod modClrScheme chgLayout">
        <pc:chgData name="Ivan Cipriani" userId="242b3960e37d3d50" providerId="Windows Live" clId="Web-{4142D28E-9369-47BC-B1DC-0E76EFF94C8D}" dt="2024-03-14T13:08:47.897" v="1"/>
        <pc:sldMkLst>
          <pc:docMk/>
          <pc:sldMk cId="1932930964" sldId="2533"/>
        </pc:sldMkLst>
      </pc:sldChg>
      <pc:sldChg chg="mod modClrScheme chgLayout">
        <pc:chgData name="Ivan Cipriani" userId="242b3960e37d3d50" providerId="Windows Live" clId="Web-{4142D28E-9369-47BC-B1DC-0E76EFF94C8D}" dt="2024-03-14T13:08:47.897" v="1"/>
        <pc:sldMkLst>
          <pc:docMk/>
          <pc:sldMk cId="994194864" sldId="2534"/>
        </pc:sldMkLst>
      </pc:sldChg>
      <pc:sldChg chg="mod modClrScheme chgLayout">
        <pc:chgData name="Ivan Cipriani" userId="242b3960e37d3d50" providerId="Windows Live" clId="Web-{4142D28E-9369-47BC-B1DC-0E76EFF94C8D}" dt="2024-03-14T13:08:47.897" v="1"/>
        <pc:sldMkLst>
          <pc:docMk/>
          <pc:sldMk cId="3365836416" sldId="2535"/>
        </pc:sldMkLst>
      </pc:sldChg>
      <pc:sldChg chg="mod modClrScheme chgLayout">
        <pc:chgData name="Ivan Cipriani" userId="242b3960e37d3d50" providerId="Windows Live" clId="Web-{4142D28E-9369-47BC-B1DC-0E76EFF94C8D}" dt="2024-03-14T13:08:47.897" v="1"/>
        <pc:sldMkLst>
          <pc:docMk/>
          <pc:sldMk cId="1505510548" sldId="2536"/>
        </pc:sldMkLst>
      </pc:sldChg>
      <pc:sldChg chg="mod modClrScheme chgLayout">
        <pc:chgData name="Ivan Cipriani" userId="242b3960e37d3d50" providerId="Windows Live" clId="Web-{4142D28E-9369-47BC-B1DC-0E76EFF94C8D}" dt="2024-03-14T13:08:47.897" v="1"/>
        <pc:sldMkLst>
          <pc:docMk/>
          <pc:sldMk cId="2401967633" sldId="2537"/>
        </pc:sldMkLst>
      </pc:sldChg>
      <pc:sldChg chg="modSp mod modClrScheme chgLayout">
        <pc:chgData name="Ivan Cipriani" userId="242b3960e37d3d50" providerId="Windows Live" clId="Web-{4142D28E-9369-47BC-B1DC-0E76EFF94C8D}" dt="2024-03-14T13:12:32.108" v="41" actId="1076"/>
        <pc:sldMkLst>
          <pc:docMk/>
          <pc:sldMk cId="4207441665" sldId="2539"/>
        </pc:sldMkLst>
        <pc:picChg chg="mod">
          <ac:chgData name="Ivan Cipriani" userId="242b3960e37d3d50" providerId="Windows Live" clId="Web-{4142D28E-9369-47BC-B1DC-0E76EFF94C8D}" dt="2024-03-14T13:12:32.108" v="41" actId="1076"/>
          <ac:picMkLst>
            <pc:docMk/>
            <pc:sldMk cId="4207441665" sldId="2539"/>
            <ac:picMk id="6" creationId="{0AD78012-82AC-32E6-D7E8-DE89B363D8D6}"/>
          </ac:picMkLst>
        </pc:picChg>
      </pc:sldChg>
      <pc:sldChg chg="modSp mod modClrScheme chgLayout">
        <pc:chgData name="Ivan Cipriani" userId="242b3960e37d3d50" providerId="Windows Live" clId="Web-{4142D28E-9369-47BC-B1DC-0E76EFF94C8D}" dt="2024-03-14T13:12:44.312" v="43" actId="1076"/>
        <pc:sldMkLst>
          <pc:docMk/>
          <pc:sldMk cId="3867897795" sldId="2540"/>
        </pc:sldMkLst>
        <pc:spChg chg="mod">
          <ac:chgData name="Ivan Cipriani" userId="242b3960e37d3d50" providerId="Windows Live" clId="Web-{4142D28E-9369-47BC-B1DC-0E76EFF94C8D}" dt="2024-03-14T13:12:44.312" v="43" actId="1076"/>
          <ac:spMkLst>
            <pc:docMk/>
            <pc:sldMk cId="3867897795" sldId="2540"/>
            <ac:spMk id="9" creationId="{510ABD4D-0BDC-04A1-F706-7CF7334821FB}"/>
          </ac:spMkLst>
        </pc:spChg>
        <pc:picChg chg="mod">
          <ac:chgData name="Ivan Cipriani" userId="242b3960e37d3d50" providerId="Windows Live" clId="Web-{4142D28E-9369-47BC-B1DC-0E76EFF94C8D}" dt="2024-03-14T13:12:44.296" v="42" actId="1076"/>
          <ac:picMkLst>
            <pc:docMk/>
            <pc:sldMk cId="3867897795" sldId="2540"/>
            <ac:picMk id="6" creationId="{B7D7A66B-1041-EA70-3C01-5323C78E7C4F}"/>
          </ac:picMkLst>
        </pc:picChg>
      </pc:sldChg>
      <pc:sldChg chg="addSp delSp modSp add">
        <pc:chgData name="Ivan Cipriani" userId="242b3960e37d3d50" providerId="Windows Live" clId="Web-{4142D28E-9369-47BC-B1DC-0E76EFF94C8D}" dt="2024-03-14T13:13:32.173" v="50"/>
        <pc:sldMkLst>
          <pc:docMk/>
          <pc:sldMk cId="1701390730" sldId="2541"/>
        </pc:sldMkLst>
        <pc:spChg chg="mod">
          <ac:chgData name="Ivan Cipriani" userId="242b3960e37d3d50" providerId="Windows Live" clId="Web-{4142D28E-9369-47BC-B1DC-0E76EFF94C8D}" dt="2024-03-14T13:13:32.173" v="50"/>
          <ac:spMkLst>
            <pc:docMk/>
            <pc:sldMk cId="1701390730" sldId="2541"/>
            <ac:spMk id="2" creationId="{04BAEE83-28A2-E098-79C2-450862312A48}"/>
          </ac:spMkLst>
        </pc:spChg>
        <pc:spChg chg="mod">
          <ac:chgData name="Ivan Cipriani" userId="242b3960e37d3d50" providerId="Windows Live" clId="Web-{4142D28E-9369-47BC-B1DC-0E76EFF94C8D}" dt="2024-03-14T13:13:32.173" v="50"/>
          <ac:spMkLst>
            <pc:docMk/>
            <pc:sldMk cId="1701390730" sldId="2541"/>
            <ac:spMk id="3" creationId="{4E857F7F-ADAE-FF8B-EB87-984942325944}"/>
          </ac:spMkLst>
        </pc:spChg>
        <pc:spChg chg="add del">
          <ac:chgData name="Ivan Cipriani" userId="242b3960e37d3d50" providerId="Windows Live" clId="Web-{4142D28E-9369-47BC-B1DC-0E76EFF94C8D}" dt="2024-03-14T13:13:32.173" v="49"/>
          <ac:spMkLst>
            <pc:docMk/>
            <pc:sldMk cId="1701390730" sldId="2541"/>
            <ac:spMk id="8" creationId="{DEA81853-BCE1-4B7C-922E-A502B7B5FDD6}"/>
          </ac:spMkLst>
        </pc:spChg>
        <pc:spChg chg="add del">
          <ac:chgData name="Ivan Cipriani" userId="242b3960e37d3d50" providerId="Windows Live" clId="Web-{4142D28E-9369-47BC-B1DC-0E76EFF94C8D}" dt="2024-03-14T13:13:32.173" v="49"/>
          <ac:spMkLst>
            <pc:docMk/>
            <pc:sldMk cId="1701390730" sldId="2541"/>
            <ac:spMk id="10" creationId="{4A53F3F5-328C-4AC3-B3C4-6A9D4C3D370C}"/>
          </ac:spMkLst>
        </pc:spChg>
        <pc:spChg chg="add del">
          <ac:chgData name="Ivan Cipriani" userId="242b3960e37d3d50" providerId="Windows Live" clId="Web-{4142D28E-9369-47BC-B1DC-0E76EFF94C8D}" dt="2024-03-14T13:13:32.173" v="49"/>
          <ac:spMkLst>
            <pc:docMk/>
            <pc:sldMk cId="1701390730" sldId="2541"/>
            <ac:spMk id="12" creationId="{60ECACBD-42EC-44A4-B0DE-2DEDB73E1301}"/>
          </ac:spMkLst>
        </pc:spChg>
        <pc:spChg chg="add del">
          <ac:chgData name="Ivan Cipriani" userId="242b3960e37d3d50" providerId="Windows Live" clId="Web-{4142D28E-9369-47BC-B1DC-0E76EFF94C8D}" dt="2024-03-14T13:13:32.173" v="49"/>
          <ac:spMkLst>
            <pc:docMk/>
            <pc:sldMk cId="1701390730" sldId="2541"/>
            <ac:spMk id="14" creationId="{9BBB5757-5277-4AC5-8E2C-46B13387BCA7}"/>
          </ac:spMkLst>
        </pc:spChg>
        <pc:spChg chg="add">
          <ac:chgData name="Ivan Cipriani" userId="242b3960e37d3d50" providerId="Windows Live" clId="Web-{4142D28E-9369-47BC-B1DC-0E76EFF94C8D}" dt="2024-03-14T13:13:32.173" v="50"/>
          <ac:spMkLst>
            <pc:docMk/>
            <pc:sldMk cId="1701390730" sldId="2541"/>
            <ac:spMk id="16" creationId="{34BFB7C5-23B6-4047-BF5E-F9EEBB437CD0}"/>
          </ac:spMkLst>
        </pc:spChg>
        <pc:spChg chg="add">
          <ac:chgData name="Ivan Cipriani" userId="242b3960e37d3d50" providerId="Windows Live" clId="Web-{4142D28E-9369-47BC-B1DC-0E76EFF94C8D}" dt="2024-03-14T13:13:32.173" v="50"/>
          <ac:spMkLst>
            <pc:docMk/>
            <pc:sldMk cId="1701390730" sldId="2541"/>
            <ac:spMk id="17" creationId="{FBC3CD9F-A361-4496-A6E0-24338B2A6901}"/>
          </ac:spMkLst>
        </pc:spChg>
        <pc:spChg chg="add">
          <ac:chgData name="Ivan Cipriani" userId="242b3960e37d3d50" providerId="Windows Live" clId="Web-{4142D28E-9369-47BC-B1DC-0E76EFF94C8D}" dt="2024-03-14T13:13:32.173" v="50"/>
          <ac:spMkLst>
            <pc:docMk/>
            <pc:sldMk cId="1701390730" sldId="2541"/>
            <ac:spMk id="18" creationId="{D37DA931-62D6-4B32-9103-84C0960AEA6D}"/>
          </ac:spMkLst>
        </pc:spChg>
        <pc:spChg chg="add">
          <ac:chgData name="Ivan Cipriani" userId="242b3960e37d3d50" providerId="Windows Live" clId="Web-{4142D28E-9369-47BC-B1DC-0E76EFF94C8D}" dt="2024-03-14T13:13:32.173" v="50"/>
          <ac:spMkLst>
            <pc:docMk/>
            <pc:sldMk cId="1701390730" sldId="2541"/>
            <ac:spMk id="19" creationId="{4695E140-9B6E-43E9-B17E-CDFE3FCA8AFB}"/>
          </ac:spMkLst>
        </pc:spChg>
      </pc:sldChg>
      <pc:sldChg chg="addSp modSp add">
        <pc:chgData name="Ivan Cipriani" userId="242b3960e37d3d50" providerId="Windows Live" clId="Web-{4142D28E-9369-47BC-B1DC-0E76EFF94C8D}" dt="2024-03-14T13:14:51.051" v="59"/>
        <pc:sldMkLst>
          <pc:docMk/>
          <pc:sldMk cId="196193407" sldId="2542"/>
        </pc:sldMkLst>
        <pc:spChg chg="mod">
          <ac:chgData name="Ivan Cipriani" userId="242b3960e37d3d50" providerId="Windows Live" clId="Web-{4142D28E-9369-47BC-B1DC-0E76EFF94C8D}" dt="2024-03-14T13:14:40.081" v="58" actId="20577"/>
          <ac:spMkLst>
            <pc:docMk/>
            <pc:sldMk cId="196193407" sldId="2542"/>
            <ac:spMk id="22" creationId="{00000000-0000-0000-0000-000000000000}"/>
          </ac:spMkLst>
        </pc:spChg>
        <pc:spChg chg="add">
          <ac:chgData name="Ivan Cipriani" userId="242b3960e37d3d50" providerId="Windows Live" clId="Web-{4142D28E-9369-47BC-B1DC-0E76EFF94C8D}" dt="2024-03-14T13:14:51.051" v="59"/>
          <ac:spMkLst>
            <pc:docMk/>
            <pc:sldMk cId="196193407" sldId="2542"/>
            <ac:spMk id="28" creationId="{34BFB7C5-23B6-4047-BF5E-F9EEBB437CD0}"/>
          </ac:spMkLst>
        </pc:spChg>
        <pc:spChg chg="add">
          <ac:chgData name="Ivan Cipriani" userId="242b3960e37d3d50" providerId="Windows Live" clId="Web-{4142D28E-9369-47BC-B1DC-0E76EFF94C8D}" dt="2024-03-14T13:14:51.051" v="59"/>
          <ac:spMkLst>
            <pc:docMk/>
            <pc:sldMk cId="196193407" sldId="2542"/>
            <ac:spMk id="30" creationId="{FBC3CD9F-A361-4496-A6E0-24338B2A6901}"/>
          </ac:spMkLst>
        </pc:spChg>
        <pc:spChg chg="add">
          <ac:chgData name="Ivan Cipriani" userId="242b3960e37d3d50" providerId="Windows Live" clId="Web-{4142D28E-9369-47BC-B1DC-0E76EFF94C8D}" dt="2024-03-14T13:14:51.051" v="59"/>
          <ac:spMkLst>
            <pc:docMk/>
            <pc:sldMk cId="196193407" sldId="2542"/>
            <ac:spMk id="32" creationId="{D37DA931-62D6-4B32-9103-84C0960AEA6D}"/>
          </ac:spMkLst>
        </pc:spChg>
        <pc:spChg chg="add">
          <ac:chgData name="Ivan Cipriani" userId="242b3960e37d3d50" providerId="Windows Live" clId="Web-{4142D28E-9369-47BC-B1DC-0E76EFF94C8D}" dt="2024-03-14T13:14:51.051" v="59"/>
          <ac:spMkLst>
            <pc:docMk/>
            <pc:sldMk cId="196193407" sldId="2542"/>
            <ac:spMk id="34" creationId="{4695E140-9B6E-43E9-B17E-CDFE3FCA8AFB}"/>
          </ac:spMkLst>
        </pc:spChg>
      </pc:sldChg>
      <pc:sldMasterChg chg="del delSldLayout">
        <pc:chgData name="Ivan Cipriani" userId="242b3960e37d3d50" providerId="Windows Live" clId="Web-{4142D28E-9369-47BC-B1DC-0E76EFF94C8D}" dt="2024-03-14T13:08:46.412" v="0"/>
        <pc:sldMasterMkLst>
          <pc:docMk/>
          <pc:sldMasterMk cId="0" sldId="2147483648"/>
        </pc:sldMasterMkLst>
        <pc:sldLayoutChg chg="del">
          <pc:chgData name="Ivan Cipriani" userId="242b3960e37d3d50" providerId="Windows Live" clId="Web-{4142D28E-9369-47BC-B1DC-0E76EFF94C8D}" dt="2024-03-14T13:08:46.412" v="0"/>
          <pc:sldLayoutMkLst>
            <pc:docMk/>
            <pc:sldMasterMk cId="0" sldId="2147483648"/>
            <pc:sldLayoutMk cId="0" sldId="2147483649"/>
          </pc:sldLayoutMkLst>
        </pc:sldLayoutChg>
        <pc:sldLayoutChg chg="del">
          <pc:chgData name="Ivan Cipriani" userId="242b3960e37d3d50" providerId="Windows Live" clId="Web-{4142D28E-9369-47BC-B1DC-0E76EFF94C8D}" dt="2024-03-14T13:08:46.412" v="0"/>
          <pc:sldLayoutMkLst>
            <pc:docMk/>
            <pc:sldMasterMk cId="0" sldId="2147483648"/>
            <pc:sldLayoutMk cId="0" sldId="2147483667"/>
          </pc:sldLayoutMkLst>
        </pc:sldLayoutChg>
        <pc:sldLayoutChg chg="del">
          <pc:chgData name="Ivan Cipriani" userId="242b3960e37d3d50" providerId="Windows Live" clId="Web-{4142D28E-9369-47BC-B1DC-0E76EFF94C8D}" dt="2024-03-14T13:08:46.412" v="0"/>
          <pc:sldLayoutMkLst>
            <pc:docMk/>
            <pc:sldMasterMk cId="0" sldId="2147483648"/>
            <pc:sldLayoutMk cId="0" sldId="2147483678"/>
          </pc:sldLayoutMkLst>
        </pc:sldLayoutChg>
        <pc:sldLayoutChg chg="del">
          <pc:chgData name="Ivan Cipriani" userId="242b3960e37d3d50" providerId="Windows Live" clId="Web-{4142D28E-9369-47BC-B1DC-0E76EFF94C8D}" dt="2024-03-14T13:08:46.412" v="0"/>
          <pc:sldLayoutMkLst>
            <pc:docMk/>
            <pc:sldMasterMk cId="0" sldId="2147483648"/>
            <pc:sldLayoutMk cId="0" sldId="2147483680"/>
          </pc:sldLayoutMkLst>
        </pc:sldLayoutChg>
        <pc:sldLayoutChg chg="del">
          <pc:chgData name="Ivan Cipriani" userId="242b3960e37d3d50" providerId="Windows Live" clId="Web-{4142D28E-9369-47BC-B1DC-0E76EFF94C8D}" dt="2024-03-14T13:08:46.412" v="0"/>
          <pc:sldLayoutMkLst>
            <pc:docMk/>
            <pc:sldMasterMk cId="0" sldId="2147483648"/>
            <pc:sldLayoutMk cId="0" sldId="2147483681"/>
          </pc:sldLayoutMkLst>
        </pc:sldLayoutChg>
        <pc:sldLayoutChg chg="del">
          <pc:chgData name="Ivan Cipriani" userId="242b3960e37d3d50" providerId="Windows Live" clId="Web-{4142D28E-9369-47BC-B1DC-0E76EFF94C8D}" dt="2024-03-14T13:08:46.412" v="0"/>
          <pc:sldLayoutMkLst>
            <pc:docMk/>
            <pc:sldMasterMk cId="0" sldId="2147483648"/>
            <pc:sldLayoutMk cId="0" sldId="2147483682"/>
          </pc:sldLayoutMkLst>
        </pc:sldLayoutChg>
        <pc:sldLayoutChg chg="del">
          <pc:chgData name="Ivan Cipriani" userId="242b3960e37d3d50" providerId="Windows Live" clId="Web-{4142D28E-9369-47BC-B1DC-0E76EFF94C8D}" dt="2024-03-14T13:08:46.412" v="0"/>
          <pc:sldLayoutMkLst>
            <pc:docMk/>
            <pc:sldMasterMk cId="0" sldId="2147483648"/>
            <pc:sldLayoutMk cId="0" sldId="2147483683"/>
          </pc:sldLayoutMkLst>
        </pc:sldLayoutChg>
        <pc:sldLayoutChg chg="del">
          <pc:chgData name="Ivan Cipriani" userId="242b3960e37d3d50" providerId="Windows Live" clId="Web-{4142D28E-9369-47BC-B1DC-0E76EFF94C8D}" dt="2024-03-14T13:08:46.412" v="0"/>
          <pc:sldLayoutMkLst>
            <pc:docMk/>
            <pc:sldMasterMk cId="0" sldId="2147483648"/>
            <pc:sldLayoutMk cId="0" sldId="2147483691"/>
          </pc:sldLayoutMkLst>
        </pc:sldLayoutChg>
        <pc:sldLayoutChg chg="del">
          <pc:chgData name="Ivan Cipriani" userId="242b3960e37d3d50" providerId="Windows Live" clId="Web-{4142D28E-9369-47BC-B1DC-0E76EFF94C8D}" dt="2024-03-14T13:08:46.412" v="0"/>
          <pc:sldLayoutMkLst>
            <pc:docMk/>
            <pc:sldMasterMk cId="0" sldId="2147483648"/>
            <pc:sldLayoutMk cId="0" sldId="2147483692"/>
          </pc:sldLayoutMkLst>
        </pc:sldLayoutChg>
        <pc:sldLayoutChg chg="del">
          <pc:chgData name="Ivan Cipriani" userId="242b3960e37d3d50" providerId="Windows Live" clId="Web-{4142D28E-9369-47BC-B1DC-0E76EFF94C8D}" dt="2024-03-14T13:08:46.412" v="0"/>
          <pc:sldLayoutMkLst>
            <pc:docMk/>
            <pc:sldMasterMk cId="0" sldId="2147483648"/>
            <pc:sldLayoutMk cId="0" sldId="2147483693"/>
          </pc:sldLayoutMkLst>
        </pc:sldLayoutChg>
        <pc:sldLayoutChg chg="del">
          <pc:chgData name="Ivan Cipriani" userId="242b3960e37d3d50" providerId="Windows Live" clId="Web-{4142D28E-9369-47BC-B1DC-0E76EFF94C8D}" dt="2024-03-14T13:08:46.412" v="0"/>
          <pc:sldLayoutMkLst>
            <pc:docMk/>
            <pc:sldMasterMk cId="0" sldId="2147483648"/>
            <pc:sldLayoutMk cId="0" sldId="2147483694"/>
          </pc:sldLayoutMkLst>
        </pc:sldLayoutChg>
        <pc:sldLayoutChg chg="del">
          <pc:chgData name="Ivan Cipriani" userId="242b3960e37d3d50" providerId="Windows Live" clId="Web-{4142D28E-9369-47BC-B1DC-0E76EFF94C8D}" dt="2024-03-14T13:08:46.412" v="0"/>
          <pc:sldLayoutMkLst>
            <pc:docMk/>
            <pc:sldMasterMk cId="0" sldId="2147483648"/>
            <pc:sldLayoutMk cId="3370520605" sldId="2147483695"/>
          </pc:sldLayoutMkLst>
        </pc:sldLayoutChg>
        <pc:sldLayoutChg chg="del">
          <pc:chgData name="Ivan Cipriani" userId="242b3960e37d3d50" providerId="Windows Live" clId="Web-{4142D28E-9369-47BC-B1DC-0E76EFF94C8D}" dt="2024-03-14T13:08:46.412" v="0"/>
          <pc:sldLayoutMkLst>
            <pc:docMk/>
            <pc:sldMasterMk cId="0" sldId="2147483648"/>
            <pc:sldLayoutMk cId="3755712602" sldId="2147483696"/>
          </pc:sldLayoutMkLst>
        </pc:sldLayoutChg>
        <pc:sldLayoutChg chg="del">
          <pc:chgData name="Ivan Cipriani" userId="242b3960e37d3d50" providerId="Windows Live" clId="Web-{4142D28E-9369-47BC-B1DC-0E76EFF94C8D}" dt="2024-03-14T13:08:46.412" v="0"/>
          <pc:sldLayoutMkLst>
            <pc:docMk/>
            <pc:sldMasterMk cId="0" sldId="2147483648"/>
            <pc:sldLayoutMk cId="2291707099" sldId="2147483697"/>
          </pc:sldLayoutMkLst>
        </pc:sldLayoutChg>
        <pc:sldLayoutChg chg="del">
          <pc:chgData name="Ivan Cipriani" userId="242b3960e37d3d50" providerId="Windows Live" clId="Web-{4142D28E-9369-47BC-B1DC-0E76EFF94C8D}" dt="2024-03-14T13:08:46.412" v="0"/>
          <pc:sldLayoutMkLst>
            <pc:docMk/>
            <pc:sldMasterMk cId="0" sldId="2147483648"/>
            <pc:sldLayoutMk cId="2590869577" sldId="2147483698"/>
          </pc:sldLayoutMkLst>
        </pc:sldLayoutChg>
        <pc:sldLayoutChg chg="del">
          <pc:chgData name="Ivan Cipriani" userId="242b3960e37d3d50" providerId="Windows Live" clId="Web-{4142D28E-9369-47BC-B1DC-0E76EFF94C8D}" dt="2024-03-14T13:08:46.412" v="0"/>
          <pc:sldLayoutMkLst>
            <pc:docMk/>
            <pc:sldMasterMk cId="0" sldId="2147483648"/>
            <pc:sldLayoutMk cId="194005781" sldId="2147483699"/>
          </pc:sldLayoutMkLst>
        </pc:sldLayoutChg>
        <pc:sldLayoutChg chg="del">
          <pc:chgData name="Ivan Cipriani" userId="242b3960e37d3d50" providerId="Windows Live" clId="Web-{4142D28E-9369-47BC-B1DC-0E76EFF94C8D}" dt="2024-03-14T13:08:46.412" v="0"/>
          <pc:sldLayoutMkLst>
            <pc:docMk/>
            <pc:sldMasterMk cId="0" sldId="2147483648"/>
            <pc:sldLayoutMk cId="1313662350" sldId="2147483700"/>
          </pc:sldLayoutMkLst>
        </pc:sldLayoutChg>
        <pc:sldLayoutChg chg="del">
          <pc:chgData name="Ivan Cipriani" userId="242b3960e37d3d50" providerId="Windows Live" clId="Web-{4142D28E-9369-47BC-B1DC-0E76EFF94C8D}" dt="2024-03-14T13:08:46.412" v="0"/>
          <pc:sldLayoutMkLst>
            <pc:docMk/>
            <pc:sldMasterMk cId="0" sldId="2147483648"/>
            <pc:sldLayoutMk cId="789108116" sldId="2147483701"/>
          </pc:sldLayoutMkLst>
        </pc:sldLayoutChg>
        <pc:sldLayoutChg chg="del">
          <pc:chgData name="Ivan Cipriani" userId="242b3960e37d3d50" providerId="Windows Live" clId="Web-{4142D28E-9369-47BC-B1DC-0E76EFF94C8D}" dt="2024-03-14T13:08:46.412" v="0"/>
          <pc:sldLayoutMkLst>
            <pc:docMk/>
            <pc:sldMasterMk cId="0" sldId="2147483648"/>
            <pc:sldLayoutMk cId="1380717710" sldId="2147483702"/>
          </pc:sldLayoutMkLst>
        </pc:sldLayoutChg>
        <pc:sldLayoutChg chg="del">
          <pc:chgData name="Ivan Cipriani" userId="242b3960e37d3d50" providerId="Windows Live" clId="Web-{4142D28E-9369-47BC-B1DC-0E76EFF94C8D}" dt="2024-03-14T13:08:46.412" v="0"/>
          <pc:sldLayoutMkLst>
            <pc:docMk/>
            <pc:sldMasterMk cId="0" sldId="2147483648"/>
            <pc:sldLayoutMk cId="1787258848" sldId="2147483703"/>
          </pc:sldLayoutMkLst>
        </pc:sldLayoutChg>
        <pc:sldLayoutChg chg="del">
          <pc:chgData name="Ivan Cipriani" userId="242b3960e37d3d50" providerId="Windows Live" clId="Web-{4142D28E-9369-47BC-B1DC-0E76EFF94C8D}" dt="2024-03-14T13:08:46.412" v="0"/>
          <pc:sldLayoutMkLst>
            <pc:docMk/>
            <pc:sldMasterMk cId="0" sldId="2147483648"/>
            <pc:sldLayoutMk cId="3072813743" sldId="2147483704"/>
          </pc:sldLayoutMkLst>
        </pc:sldLayoutChg>
        <pc:sldLayoutChg chg="del">
          <pc:chgData name="Ivan Cipriani" userId="242b3960e37d3d50" providerId="Windows Live" clId="Web-{4142D28E-9369-47BC-B1DC-0E76EFF94C8D}" dt="2024-03-14T13:08:46.412" v="0"/>
          <pc:sldLayoutMkLst>
            <pc:docMk/>
            <pc:sldMasterMk cId="0" sldId="2147483648"/>
            <pc:sldLayoutMk cId="1758761515" sldId="2147483705"/>
          </pc:sldLayoutMkLst>
        </pc:sldLayoutChg>
        <pc:sldLayoutChg chg="del">
          <pc:chgData name="Ivan Cipriani" userId="242b3960e37d3d50" providerId="Windows Live" clId="Web-{4142D28E-9369-47BC-B1DC-0E76EFF94C8D}" dt="2024-03-14T13:08:46.412" v="0"/>
          <pc:sldLayoutMkLst>
            <pc:docMk/>
            <pc:sldMasterMk cId="0" sldId="2147483648"/>
            <pc:sldLayoutMk cId="2457880519" sldId="2147483706"/>
          </pc:sldLayoutMkLst>
        </pc:sldLayoutChg>
        <pc:sldLayoutChg chg="del">
          <pc:chgData name="Ivan Cipriani" userId="242b3960e37d3d50" providerId="Windows Live" clId="Web-{4142D28E-9369-47BC-B1DC-0E76EFF94C8D}" dt="2024-03-14T13:08:46.412" v="0"/>
          <pc:sldLayoutMkLst>
            <pc:docMk/>
            <pc:sldMasterMk cId="0" sldId="2147483648"/>
            <pc:sldLayoutMk cId="690162488" sldId="2147483707"/>
          </pc:sldLayoutMkLst>
        </pc:sldLayoutChg>
      </pc:sldMasterChg>
      <pc:sldMasterChg chg="add del modTransition addSldLayout delSldLayout modSldLayout">
        <pc:chgData name="Ivan Cipriani" userId="242b3960e37d3d50" providerId="Windows Live" clId="Web-{4142D28E-9369-47BC-B1DC-0E76EFF94C8D}" dt="2024-03-14T13:08:47.897" v="1"/>
        <pc:sldMasterMkLst>
          <pc:docMk/>
          <pc:sldMasterMk cId="2516082145" sldId="2147483708"/>
        </pc:sldMasterMkLst>
        <pc:sldLayoutChg chg="add del mod replId">
          <pc:chgData name="Ivan Cipriani" userId="242b3960e37d3d50" providerId="Windows Live" clId="Web-{4142D28E-9369-47BC-B1DC-0E76EFF94C8D}" dt="2024-03-14T13:08:47.897" v="1"/>
          <pc:sldLayoutMkLst>
            <pc:docMk/>
            <pc:sldMasterMk cId="2516082145" sldId="2147483708"/>
            <pc:sldLayoutMk cId="4249384663" sldId="2147483709"/>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3065570320" sldId="2147483710"/>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3525605947" sldId="2147483711"/>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474301872" sldId="2147483712"/>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646985494" sldId="2147483713"/>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1013856273" sldId="2147483714"/>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2821947755" sldId="2147483715"/>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2348659186" sldId="2147483716"/>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2085194328" sldId="2147483717"/>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1346022950" sldId="2147483718"/>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2173376145" sldId="2147483719"/>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525664593" sldId="2147483720"/>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1919634364" sldId="2147483721"/>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403528118" sldId="2147483722"/>
          </pc:sldLayoutMkLst>
        </pc:sldLayoutChg>
        <pc:sldLayoutChg chg="add del mod replId">
          <pc:chgData name="Ivan Cipriani" userId="242b3960e37d3d50" providerId="Windows Live" clId="Web-{4142D28E-9369-47BC-B1DC-0E76EFF94C8D}" dt="2024-03-14T13:08:47.897" v="1"/>
          <pc:sldLayoutMkLst>
            <pc:docMk/>
            <pc:sldMasterMk cId="2516082145" sldId="2147483708"/>
            <pc:sldLayoutMk cId="3221282521" sldId="2147483723"/>
          </pc:sldLayoutMkLst>
        </pc:sldLayoutChg>
      </pc:sldMasterChg>
      <pc:sldMasterChg chg="add modTransition addSldLayout modSldLayout">
        <pc:chgData name="Ivan Cipriani" userId="242b3960e37d3d50" providerId="Windows Live" clId="Web-{4142D28E-9369-47BC-B1DC-0E76EFF94C8D}" dt="2024-03-14T13:08:47.897" v="1"/>
        <pc:sldMasterMkLst>
          <pc:docMk/>
          <pc:sldMasterMk cId="2573981552" sldId="2147483724"/>
        </pc:sldMasterMkLst>
        <pc:sldLayoutChg chg="add mod replId">
          <pc:chgData name="Ivan Cipriani" userId="242b3960e37d3d50" providerId="Windows Live" clId="Web-{4142D28E-9369-47BC-B1DC-0E76EFF94C8D}" dt="2024-03-14T13:08:47.897" v="1"/>
          <pc:sldLayoutMkLst>
            <pc:docMk/>
            <pc:sldMasterMk cId="2573981552" sldId="2147483724"/>
            <pc:sldLayoutMk cId="3651743852" sldId="2147483725"/>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3462069179" sldId="2147483726"/>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1327540874" sldId="2147483727"/>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4144094621" sldId="2147483728"/>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238691925" sldId="2147483729"/>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1476457559" sldId="2147483730"/>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2755092259" sldId="2147483731"/>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1902708071" sldId="2147483732"/>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736296574" sldId="2147483733"/>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1501731869" sldId="2147483734"/>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3735628245" sldId="2147483735"/>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3958636159" sldId="2147483736"/>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2245930844" sldId="2147483737"/>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1113503127" sldId="2147483738"/>
          </pc:sldLayoutMkLst>
        </pc:sldLayoutChg>
        <pc:sldLayoutChg chg="add mod replId">
          <pc:chgData name="Ivan Cipriani" userId="242b3960e37d3d50" providerId="Windows Live" clId="Web-{4142D28E-9369-47BC-B1DC-0E76EFF94C8D}" dt="2024-03-14T13:08:47.897" v="1"/>
          <pc:sldLayoutMkLst>
            <pc:docMk/>
            <pc:sldMasterMk cId="2573981552" sldId="2147483724"/>
            <pc:sldLayoutMk cId="2387764261" sldId="214748373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dirty="0">
              <a:latin typeface="ShellMedium" panose="00000600000000000000" pitchFamily="50" charset="0"/>
            </a:endParaRPr>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78688C09-A274-4C07-9395-CBE67C0DE912}" type="datetimeFigureOut">
              <a:rPr lang="en-GB" smtClean="0">
                <a:latin typeface="ShellMedium" panose="00000600000000000000" pitchFamily="50" charset="0"/>
              </a:rPr>
              <a:pPr/>
              <a:t>14/03/2024</a:t>
            </a:fld>
            <a:endParaRPr lang="en-GB" dirty="0">
              <a:latin typeface="ShellMedium" panose="00000600000000000000" pitchFamily="50" charset="0"/>
            </a:endParaRPr>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dirty="0">
              <a:latin typeface="ShellMedium" panose="00000600000000000000" pitchFamily="50" charset="0"/>
            </a:endParaRPr>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18B005D9-1AAC-4E6D-B9B3-BB8CB4FD9D30}" type="slidenum">
              <a:rPr lang="en-GB" smtClean="0">
                <a:latin typeface="ShellMedium" panose="00000600000000000000" pitchFamily="50" charset="0"/>
              </a:rPr>
              <a:pPr/>
              <a:t>‹N›</a:t>
            </a:fld>
            <a:endParaRPr lang="en-GB" dirty="0">
              <a:latin typeface="ShellMedium" panose="00000600000000000000" pitchFamily="50" charset="0"/>
            </a:endParaRPr>
          </a:p>
        </p:txBody>
      </p:sp>
    </p:spTree>
    <p:extLst>
      <p:ext uri="{BB962C8B-B14F-4D97-AF65-F5344CB8AC3E}">
        <p14:creationId xmlns:p14="http://schemas.microsoft.com/office/powerpoint/2010/main" val="2967973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Futura Medium" pitchFamily="2" charset="0"/>
              </a:defRPr>
            </a:lvl1pPr>
          </a:lstStyle>
          <a:p>
            <a:endParaRPr lang="en-GB" dirty="0">
              <a:latin typeface="ShellMedium" panose="00000600000000000000" pitchFamily="50" charset="0"/>
            </a:endParaRPr>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Futura Medium" pitchFamily="2" charset="0"/>
              </a:defRPr>
            </a:lvl1pPr>
          </a:lstStyle>
          <a:p>
            <a:fld id="{E8910CE4-810D-4C84-B7AD-48C304FEA169}" type="datetimeFigureOut">
              <a:rPr lang="en-GB" smtClean="0">
                <a:latin typeface="ShellMedium" panose="00000600000000000000" pitchFamily="50" charset="0"/>
              </a:rPr>
              <a:pPr/>
              <a:t>14/03/2024</a:t>
            </a:fld>
            <a:endParaRPr lang="en-GB" dirty="0">
              <a:latin typeface="ShellMedium" panose="00000600000000000000" pitchFamily="50" charset="0"/>
            </a:endParaRPr>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GB" dirty="0">
              <a:latin typeface="ShellMedium" panose="00000600000000000000" pitchFamily="50" charset="0"/>
            </a:endParaRPr>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Futura Medium" pitchFamily="2" charset="0"/>
              </a:defRPr>
            </a:lvl1pPr>
          </a:lstStyle>
          <a:p>
            <a:endParaRPr lang="en-GB" dirty="0">
              <a:latin typeface="ShellMedium" panose="00000600000000000000" pitchFamily="50" charset="0"/>
            </a:endParaRPr>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Futura Medium" pitchFamily="2" charset="0"/>
              </a:defRPr>
            </a:lvl1pPr>
          </a:lstStyle>
          <a:p>
            <a:fld id="{DE799493-6412-4470-9830-D005B358D66E}" type="slidenum">
              <a:rPr lang="en-GB" smtClean="0">
                <a:latin typeface="ShellMedium" panose="00000600000000000000" pitchFamily="50" charset="0"/>
              </a:rPr>
              <a:pPr/>
              <a:t>‹N›</a:t>
            </a:fld>
            <a:endParaRPr lang="en-GB" dirty="0">
              <a:latin typeface="ShellMedium" panose="00000600000000000000" pitchFamily="50" charset="0"/>
            </a:endParaRPr>
          </a:p>
        </p:txBody>
      </p:sp>
    </p:spTree>
    <p:extLst>
      <p:ext uri="{BB962C8B-B14F-4D97-AF65-F5344CB8AC3E}">
        <p14:creationId xmlns:p14="http://schemas.microsoft.com/office/powerpoint/2010/main" val="4162893719"/>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ShellMedium" panose="00000600000000000000" pitchFamily="50" charset="0"/>
        <a:ea typeface="+mn-ea"/>
        <a:cs typeface="+mn-cs"/>
      </a:defRPr>
    </a:lvl1pPr>
    <a:lvl2pPr marL="609585" algn="l" defTabSz="1219170" rtl="0" eaLnBrk="1" latinLnBrk="0" hangingPunct="1">
      <a:defRPr sz="1600" kern="1200">
        <a:solidFill>
          <a:schemeClr val="tx1"/>
        </a:solidFill>
        <a:latin typeface="ShellMedium" panose="00000600000000000000" pitchFamily="50" charset="0"/>
        <a:ea typeface="+mn-ea"/>
        <a:cs typeface="+mn-cs"/>
      </a:defRPr>
    </a:lvl2pPr>
    <a:lvl3pPr marL="1219170" algn="l" defTabSz="1219170" rtl="0" eaLnBrk="1" latinLnBrk="0" hangingPunct="1">
      <a:defRPr sz="1600" kern="1200">
        <a:solidFill>
          <a:schemeClr val="tx1"/>
        </a:solidFill>
        <a:latin typeface="ShellMedium" panose="00000600000000000000" pitchFamily="50" charset="0"/>
        <a:ea typeface="+mn-ea"/>
        <a:cs typeface="+mn-cs"/>
      </a:defRPr>
    </a:lvl3pPr>
    <a:lvl4pPr marL="1828754" algn="l" defTabSz="1219170" rtl="0" eaLnBrk="1" latinLnBrk="0" hangingPunct="1">
      <a:defRPr sz="1600" kern="1200">
        <a:solidFill>
          <a:schemeClr val="tx1"/>
        </a:solidFill>
        <a:latin typeface="ShellMedium" panose="00000600000000000000" pitchFamily="50" charset="0"/>
        <a:ea typeface="+mn-ea"/>
        <a:cs typeface="+mn-cs"/>
      </a:defRPr>
    </a:lvl4pPr>
    <a:lvl5pPr marL="2438339" algn="l" defTabSz="1219170" rtl="0" eaLnBrk="1" latinLnBrk="0" hangingPunct="1">
      <a:defRPr sz="1600" kern="1200">
        <a:solidFill>
          <a:schemeClr val="tx1"/>
        </a:solidFill>
        <a:latin typeface="ShellMedium" panose="00000600000000000000" pitchFamily="50"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target.com/searchitoperations/opinion/Forget-monitoring-alerts-turn-to-IT-root-cause-analysi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oolsqa.com/software-testing/software-development-life-cycl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Software_testi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2</a:t>
            </a:fld>
            <a:endParaRPr lang="en-GB" dirty="0">
              <a:latin typeface="ShellMedium" panose="00000600000000000000" pitchFamily="50" charset="0"/>
            </a:endParaRPr>
          </a:p>
        </p:txBody>
      </p:sp>
    </p:spTree>
    <p:extLst>
      <p:ext uri="{BB962C8B-B14F-4D97-AF65-F5344CB8AC3E}">
        <p14:creationId xmlns:p14="http://schemas.microsoft.com/office/powerpoint/2010/main" val="2414395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i="1" dirty="0">
                <a:latin typeface="ShellMedium"/>
              </a:rPr>
              <a:t>Say about Developer technical writer and </a:t>
            </a:r>
            <a:r>
              <a:rPr lang="en-US" b="1" i="1" err="1">
                <a:latin typeface="ShellMedium"/>
              </a:rPr>
              <a:t>Businees</a:t>
            </a:r>
            <a:r>
              <a:rPr lang="en-US" b="1" i="1">
                <a:latin typeface="ShellMedium"/>
              </a:rPr>
              <a:t> analyst</a:t>
            </a:r>
            <a:endParaRPr lang="en-US" b="1" i="1" dirty="0">
              <a:latin typeface="ShellMedium"/>
            </a:endParaRPr>
          </a:p>
          <a:p>
            <a:endParaRPr lang="en-US" b="1" i="1" dirty="0">
              <a:latin typeface="ShellMedium"/>
            </a:endParaRPr>
          </a:p>
          <a:p>
            <a:r>
              <a:rPr lang="en-US" b="1" i="1" dirty="0">
                <a:latin typeface="ShellMedium"/>
              </a:rPr>
              <a:t>What are the causes of Errors in Software?</a:t>
            </a:r>
            <a:endParaRPr lang="it-IT" dirty="0">
              <a:latin typeface="ShellMedium"/>
            </a:endParaRPr>
          </a:p>
          <a:p>
            <a:r>
              <a:rPr lang="en-US" dirty="0">
                <a:latin typeface="ShellMedium"/>
              </a:rPr>
              <a:t>Here we will discuss some possible causes of these errors.</a:t>
            </a:r>
          </a:p>
          <a:p>
            <a:r>
              <a:rPr lang="en-US" b="1" i="1" dirty="0">
                <a:latin typeface="ShellMedium"/>
              </a:rPr>
              <a:t>Time pressure</a:t>
            </a:r>
            <a:r>
              <a:rPr lang="en-US" i="1" dirty="0">
                <a:latin typeface="ShellMedium"/>
              </a:rPr>
              <a:t>: </a:t>
            </a:r>
            <a:endParaRPr lang="en-US" dirty="0">
              <a:latin typeface="ShellMedium"/>
            </a:endParaRPr>
          </a:p>
          <a:p>
            <a:r>
              <a:rPr lang="en-US" i="1" dirty="0">
                <a:latin typeface="ShellMedium"/>
              </a:rPr>
              <a:t>At times, software development happens under limited / insufficient resources with unrealistic deadlines. Developers do not have enough time to test their code before delivering it to the testing team. Which, in turn, introduces errors.</a:t>
            </a:r>
            <a:endParaRPr lang="en-US" dirty="0">
              <a:latin typeface="ShellMedium"/>
            </a:endParaRPr>
          </a:p>
          <a:p>
            <a:r>
              <a:rPr lang="en-US" b="1" i="1" dirty="0">
                <a:latin typeface="ShellMedium"/>
              </a:rPr>
              <a:t>Human fallibility</a:t>
            </a:r>
            <a:r>
              <a:rPr lang="en-US" i="1" dirty="0">
                <a:latin typeface="ShellMedium"/>
              </a:rPr>
              <a:t>: </a:t>
            </a:r>
            <a:endParaRPr lang="en-US" dirty="0">
              <a:latin typeface="ShellMedium"/>
            </a:endParaRPr>
          </a:p>
          <a:p>
            <a:r>
              <a:rPr lang="en-US" i="1" dirty="0">
                <a:latin typeface="ShellMedium"/>
              </a:rPr>
              <a:t>Human beings are prone to make mistakes. It would be foolish to expect the software to be perfect, and without any flaws in it! Ironically, we have not yet discovered any other non-human agent that can develop software better than humans. Therefore, we continue to rely on human intelligence to develop software. Thereby, increasing the possibility of errors in it.</a:t>
            </a:r>
            <a:endParaRPr lang="en-US" dirty="0">
              <a:latin typeface="ShellMedium"/>
            </a:endParaRPr>
          </a:p>
          <a:p>
            <a:r>
              <a:rPr lang="en-US" b="1" i="1" dirty="0">
                <a:latin typeface="ShellMedium"/>
              </a:rPr>
              <a:t>Inexperienced or insufficiently skilled project participants</a:t>
            </a:r>
            <a:r>
              <a:rPr lang="en-US" i="1" dirty="0">
                <a:latin typeface="ShellMedium"/>
              </a:rPr>
              <a:t>: </a:t>
            </a:r>
          </a:p>
          <a:p>
            <a:r>
              <a:rPr lang="en-US" i="1" dirty="0">
                <a:latin typeface="ShellMedium"/>
              </a:rPr>
              <a:t>Allocation of correct work to the correct resource is fundamental for the success of any project. Team members should be assigned a task according to their skills and abilities. An inexperienced project participant may make mistakes if they don't have proper knowledge of the work. For example, a resource having a good understanding of the database but having limited knowledge of HTML/CSS is not suitable for designing a website</a:t>
            </a:r>
            <a:r>
              <a:rPr lang="en-US" dirty="0">
                <a:latin typeface="ShellMedium"/>
              </a:rPr>
              <a:t>.</a:t>
            </a:r>
            <a:endParaRPr lang="en-US"/>
          </a:p>
          <a:p>
            <a:r>
              <a:rPr lang="en-US" b="1" i="1" dirty="0">
                <a:latin typeface="ShellMedium"/>
              </a:rPr>
              <a:t>Miscommunication between project participants</a:t>
            </a:r>
            <a:r>
              <a:rPr lang="en-US" i="1" dirty="0">
                <a:latin typeface="ShellMedium"/>
              </a:rPr>
              <a:t>: </a:t>
            </a:r>
          </a:p>
          <a:p>
            <a:r>
              <a:rPr lang="en-US" i="1" dirty="0">
                <a:latin typeface="ShellMedium"/>
              </a:rPr>
              <a:t>Improper coordination &amp; poor communication between various departments in a project can result in disrupted progress. Conflicts can arise each time a project participant misinterprets or misunderstands the words or actions of another. For example, the business analyst does the requirement gathering, and then some other team member does the documentation of the requirements. Any miscommunication between the two can lead to incomplete/wrong requirement document, which, in turn, affects the design of the project</a:t>
            </a:r>
            <a:r>
              <a:rPr lang="en-US" dirty="0">
                <a:latin typeface="ShellMedium"/>
              </a:rPr>
              <a:t>.</a:t>
            </a:r>
            <a:endParaRPr lang="en-US"/>
          </a:p>
          <a:p>
            <a:r>
              <a:rPr lang="en-US" b="1" i="1" dirty="0">
                <a:latin typeface="ShellMedium"/>
              </a:rPr>
              <a:t>The complexity of the code, design, architecture, or the technology to be used</a:t>
            </a:r>
            <a:r>
              <a:rPr lang="en-US" i="1" dirty="0">
                <a:latin typeface="ShellMedium"/>
              </a:rPr>
              <a:t>:  </a:t>
            </a:r>
          </a:p>
          <a:p>
            <a:r>
              <a:rPr lang="en-US" i="1" dirty="0">
                <a:latin typeface="ShellMedium"/>
              </a:rPr>
              <a:t>As the complexity of the program, concerning code, design or technology increases, the software becomes more critical and more bugs appear. It is because our brains can only deal with a reasonable amount of complexity or change. Our minds may not be able to process complex information like the form of design, architecture or technology, etc. Therefore, resulting in low quality and erroneous coding</a:t>
            </a:r>
            <a:r>
              <a:rPr lang="en-US" dirty="0">
                <a:latin typeface="ShellMedium"/>
              </a:rPr>
              <a:t>.</a:t>
            </a:r>
            <a:endParaRPr lang="en-US"/>
          </a:p>
          <a:p>
            <a:r>
              <a:rPr lang="en-US" b="1" i="1" dirty="0">
                <a:latin typeface="ShellMedium"/>
              </a:rPr>
              <a:t>Misunderstandings about intra-system and inter-system interfaces</a:t>
            </a:r>
            <a:r>
              <a:rPr lang="en-US" i="1" dirty="0">
                <a:latin typeface="ShellMedium"/>
              </a:rPr>
              <a:t>: There are high chances of error while establishing an </a:t>
            </a:r>
            <a:r>
              <a:rPr lang="en-US" b="1" i="1" dirty="0">
                <a:latin typeface="ShellMedium"/>
              </a:rPr>
              <a:t>intra-system</a:t>
            </a:r>
            <a:r>
              <a:rPr lang="en-US" i="1" dirty="0">
                <a:latin typeface="ShellMedium"/>
              </a:rPr>
              <a:t>, and </a:t>
            </a:r>
            <a:r>
              <a:rPr lang="en-US" b="1" i="1" dirty="0">
                <a:latin typeface="ShellMedium"/>
              </a:rPr>
              <a:t>inter-system</a:t>
            </a:r>
            <a:r>
              <a:rPr lang="en-US" i="1" dirty="0">
                <a:latin typeface="ShellMedium"/>
              </a:rPr>
              <a:t> interfaces. Let's try to understand what is </a:t>
            </a:r>
            <a:r>
              <a:rPr lang="en-US" b="1" i="1" dirty="0">
                <a:latin typeface="ShellMedium"/>
              </a:rPr>
              <a:t>intra-system</a:t>
            </a:r>
            <a:r>
              <a:rPr lang="en-US" i="1" dirty="0">
                <a:latin typeface="ShellMedium"/>
              </a:rPr>
              <a:t> and </a:t>
            </a:r>
            <a:r>
              <a:rPr lang="en-US" b="1" i="1" dirty="0">
                <a:latin typeface="ShellMedium"/>
              </a:rPr>
              <a:t>inter-system</a:t>
            </a:r>
            <a:r>
              <a:rPr lang="en-US" i="1" dirty="0">
                <a:latin typeface="ShellMedium"/>
              </a:rPr>
              <a:t> interfaces mean:-</a:t>
            </a:r>
            <a:endParaRPr lang="en-US" dirty="0">
              <a:latin typeface="ShellMedium"/>
            </a:endParaRPr>
          </a:p>
          <a:p>
            <a:pPr marL="608965" lvl="1"/>
            <a:r>
              <a:rPr lang="en-US" b="1" i="1" dirty="0">
                <a:latin typeface="ShellMedium"/>
              </a:rPr>
              <a:t>Intra-system</a:t>
            </a:r>
            <a:r>
              <a:rPr lang="en-US" i="1" dirty="0">
                <a:latin typeface="ShellMedium"/>
              </a:rPr>
              <a:t> interface- It implies the integration of different modules/features within a system/application. For example, in an online shopping portal, we have three modules: </a:t>
            </a:r>
            <a:r>
              <a:rPr lang="en-US" b="1" i="1" dirty="0">
                <a:latin typeface="ShellMedium"/>
              </a:rPr>
              <a:t>online order, shipping, and supply chain</a:t>
            </a:r>
            <a:r>
              <a:rPr lang="en-US" i="1" dirty="0">
                <a:latin typeface="ShellMedium"/>
              </a:rPr>
              <a:t>. These three modules form the intra-system for the online shopping portal. When these different modules are combined, there is a possibility of errors in the final product.</a:t>
            </a:r>
            <a:endParaRPr lang="en-US" dirty="0">
              <a:latin typeface="ShellMedium"/>
            </a:endParaRPr>
          </a:p>
          <a:p>
            <a:pPr marL="608965" lvl="1"/>
            <a:r>
              <a:rPr lang="en-US" b="1" i="1" dirty="0">
                <a:latin typeface="ShellMedium"/>
              </a:rPr>
              <a:t>The inter-system</a:t>
            </a:r>
            <a:r>
              <a:rPr lang="en-US" i="1" dirty="0">
                <a:latin typeface="ShellMedium"/>
              </a:rPr>
              <a:t> interface- It is the compatibility of an application with other applications when operated together. For example, compatibility between smartphones and tablets while data transfer via Bluetooth.</a:t>
            </a:r>
            <a:endParaRPr lang="en-US" dirty="0">
              <a:latin typeface="ShellMedium"/>
            </a:endParaRPr>
          </a:p>
          <a:p>
            <a:r>
              <a:rPr lang="en-US" b="1" i="1" dirty="0">
                <a:latin typeface="ShellMedium"/>
              </a:rPr>
              <a:t>New, unfamiliar technologies</a:t>
            </a:r>
            <a:r>
              <a:rPr lang="en-US" i="1" dirty="0">
                <a:latin typeface="ShellMedium"/>
              </a:rPr>
              <a:t>: </a:t>
            </a:r>
          </a:p>
          <a:p>
            <a:r>
              <a:rPr lang="en-US" i="1" dirty="0">
                <a:latin typeface="ShellMedium"/>
              </a:rPr>
              <a:t>Sometimes, the developers and testers need to develop an application using a technique that is unknown to them. Lack of proper knowledge and understanding can lead to errors. At that time, they require a certain level of R &amp; D, brainstorming, and training to reach a reliable solution</a:t>
            </a:r>
            <a:r>
              <a:rPr lang="en-US" dirty="0">
                <a:latin typeface="ShellMedium"/>
              </a:rPr>
              <a:t>.</a:t>
            </a:r>
            <a:endParaRPr lang="en-US"/>
          </a:p>
          <a:p>
            <a:r>
              <a:rPr lang="en-US" b="1" i="1" dirty="0">
                <a:latin typeface="ShellMedium"/>
              </a:rPr>
              <a:t>Environmental conditions</a:t>
            </a:r>
            <a:r>
              <a:rPr lang="en-US" i="1" dirty="0">
                <a:latin typeface="ShellMedium"/>
              </a:rPr>
              <a:t>: </a:t>
            </a:r>
            <a:endParaRPr lang="en-US" dirty="0">
              <a:latin typeface="ShellMedium"/>
            </a:endParaRPr>
          </a:p>
          <a:p>
            <a:r>
              <a:rPr lang="en-US" i="1" dirty="0">
                <a:latin typeface="ShellMedium"/>
              </a:rPr>
              <a:t>Natural disasters, such as outbreaks of fires, floods, lightning, earthquakes, etc. can affect the computers. For example, a system may not work correctly if the software inside is affected by radiation, electromagnetic, or pollution.</a:t>
            </a:r>
            <a:endParaRPr lang="en-US" dirty="0">
              <a:latin typeface="ShellMedium"/>
            </a:endParaRPr>
          </a:p>
          <a:p>
            <a:endParaRPr lang="en-US" dirty="0">
              <a:latin typeface="Calibri"/>
              <a:cs typeface="Calibri"/>
            </a:endParaRP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12</a:t>
            </a:fld>
            <a:endParaRPr lang="en-GB" dirty="0">
              <a:latin typeface="ShellMedium" panose="00000600000000000000" pitchFamily="50" charset="0"/>
            </a:endParaRPr>
          </a:p>
        </p:txBody>
      </p:sp>
    </p:spTree>
    <p:extLst>
      <p:ext uri="{BB962C8B-B14F-4D97-AF65-F5344CB8AC3E}">
        <p14:creationId xmlns:p14="http://schemas.microsoft.com/office/powerpoint/2010/main" val="4026820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i="1" dirty="0" err="1"/>
              <a:t>What</a:t>
            </a:r>
            <a:r>
              <a:rPr lang="it-IT" b="1" i="1" dirty="0"/>
              <a:t> are the causes of Errors in Software?</a:t>
            </a:r>
            <a:endParaRPr lang="it-IT" dirty="0"/>
          </a:p>
          <a:p>
            <a:r>
              <a:rPr lang="en-US" dirty="0"/>
              <a:t>Here we will discuss some possible causes of these errors.</a:t>
            </a:r>
            <a:endParaRPr lang="it-IT" dirty="0"/>
          </a:p>
          <a:p>
            <a:r>
              <a:rPr lang="en-US" b="1" i="1" dirty="0"/>
              <a:t>Time pressure</a:t>
            </a:r>
            <a:r>
              <a:rPr lang="en-US" i="1" dirty="0"/>
              <a:t>: At times, software development happens under limited / insufficient resources with unrealistic deadlines. Developers do not have enough time to test their code before delivering it to the testing team. Which, in turn, introduces errors.</a:t>
            </a:r>
            <a:endParaRPr lang="it-IT" dirty="0"/>
          </a:p>
          <a:p>
            <a:r>
              <a:rPr lang="en-US" b="1" i="1" dirty="0"/>
              <a:t>Human fallibility</a:t>
            </a:r>
            <a:r>
              <a:rPr lang="en-US" i="1" dirty="0"/>
              <a:t>: Human beings are prone to make mistakes. It would be foolish to expect the software to be perfect, and without any flaws in it! Ironically, we have not yet discovered any other non-human agent that can develop software better than humans. Therefore, we continue to rely on human intelligence to develop software. Thereby, increasing the possibility of errors in it.</a:t>
            </a:r>
            <a:endParaRPr lang="it-IT" dirty="0"/>
          </a:p>
          <a:p>
            <a:r>
              <a:rPr lang="en-US" b="1" i="1" dirty="0"/>
              <a:t>Inexperienced or insufficiently skilled project participants</a:t>
            </a:r>
            <a:r>
              <a:rPr lang="en-US" i="1" dirty="0"/>
              <a:t>: Allocation of correct work to the correct resource is fundamental for the success of any project. Team members should be assigned a task according to their skills and abilities. An inexperienced project participant may make mistakes if they don't have proper knowledge of the work. For example, a resource having a good understanding of the database but having limited knowledge of HTML/CSS is not suitable for designing a website</a:t>
            </a:r>
            <a:r>
              <a:rPr lang="en-US" dirty="0"/>
              <a:t>.</a:t>
            </a:r>
            <a:endParaRPr lang="it-IT" dirty="0"/>
          </a:p>
          <a:p>
            <a:r>
              <a:rPr lang="en-US" b="1" i="1" dirty="0"/>
              <a:t>Miscommunication between project participants</a:t>
            </a:r>
            <a:r>
              <a:rPr lang="en-US" i="1" dirty="0"/>
              <a:t>: Improper coordination &amp; poor communication between various departments in a project can result in disrupted progress. Conflicts can arise each time a project participant misinterprets or misunderstands the words or actions of another. For example, the business analyst does the requirement gathering, and then some other team member does the documentation of the requirements. Any miscommunication between the two can lead to incomplete/wrong requirement document, which, in turn, affects the design of the project</a:t>
            </a:r>
            <a:r>
              <a:rPr lang="en-US" dirty="0"/>
              <a:t>.</a:t>
            </a:r>
            <a:endParaRPr lang="it-IT" dirty="0"/>
          </a:p>
          <a:p>
            <a:r>
              <a:rPr lang="en-US" b="1" i="1"/>
              <a:t>The complexity of the code, design, architecture, or the technology to be used</a:t>
            </a:r>
            <a:r>
              <a:rPr lang="en-US" i="1" dirty="0"/>
              <a:t>:  As the complexity of the program, concerning code, design or technology increases, the software becomes more critical and more bugs appear. It is because our brains can only deal with a reasonable amount of complexity or change. Our minds may not be able to process complex information like the form of design, architecture or technology, etc. Therefore, resulting in low quality and erroneous coding</a:t>
            </a:r>
            <a:r>
              <a:rPr lang="en-US" dirty="0"/>
              <a:t>.</a:t>
            </a:r>
            <a:endParaRPr lang="it-IT" dirty="0"/>
          </a:p>
          <a:p>
            <a:r>
              <a:rPr lang="en-US" b="1" i="1"/>
              <a:t>Misunderstandings about intra-system and inter-system interfaces</a:t>
            </a:r>
            <a:r>
              <a:rPr lang="en-US" i="1"/>
              <a:t>: There are high chances of error while establishing an </a:t>
            </a:r>
            <a:r>
              <a:rPr lang="en-US" b="1" i="1"/>
              <a:t>intra-system</a:t>
            </a:r>
            <a:r>
              <a:rPr lang="en-US" i="1"/>
              <a:t>, and </a:t>
            </a:r>
            <a:r>
              <a:rPr lang="en-US" b="1" i="1"/>
              <a:t>inter-system</a:t>
            </a:r>
            <a:r>
              <a:rPr lang="en-US" i="1"/>
              <a:t> interfaces. Let's try to understand what is </a:t>
            </a:r>
            <a:r>
              <a:rPr lang="en-US" b="1" i="1"/>
              <a:t>intra-system</a:t>
            </a:r>
            <a:r>
              <a:rPr lang="en-US" i="1"/>
              <a:t> and </a:t>
            </a:r>
            <a:r>
              <a:rPr lang="en-US" b="1" i="1"/>
              <a:t>inter-system</a:t>
            </a:r>
            <a:r>
              <a:rPr lang="en-US" i="1"/>
              <a:t> interfaces mean:-</a:t>
            </a:r>
            <a:endParaRPr lang="it-IT"/>
          </a:p>
          <a:p>
            <a:pPr lvl="1"/>
            <a:r>
              <a:rPr lang="en-US" b="1" i="1" dirty="0"/>
              <a:t>Intra-system</a:t>
            </a:r>
            <a:r>
              <a:rPr lang="en-US" i="1" dirty="0"/>
              <a:t> interface- It implies the integration of different modules/features within a system/application. For example, in an online shopping portal, we have three modules: </a:t>
            </a:r>
            <a:r>
              <a:rPr lang="en-US" b="1" i="1" dirty="0"/>
              <a:t>online order, shipping, and supply chain</a:t>
            </a:r>
            <a:r>
              <a:rPr lang="en-US" i="1" dirty="0"/>
              <a:t>. These three modules form the intra-system for the online shopping portal. When these different modules are combined, there is a possibility of errors in the final product.</a:t>
            </a:r>
            <a:endParaRPr lang="it-IT" dirty="0"/>
          </a:p>
          <a:p>
            <a:pPr lvl="1"/>
            <a:r>
              <a:rPr lang="en-US" b="1" i="1" dirty="0"/>
              <a:t>The inter-system</a:t>
            </a:r>
            <a:r>
              <a:rPr lang="en-US" i="1" dirty="0"/>
              <a:t> interface- It is the compatibility of an application with other applications when operated together. For example, compatibility between smartphones and tablets while data transfer via Bluetooth.</a:t>
            </a:r>
            <a:endParaRPr lang="it-IT" dirty="0"/>
          </a:p>
          <a:p>
            <a:r>
              <a:rPr lang="en-US" b="1" i="1" dirty="0"/>
              <a:t>New, unfamiliar technologies</a:t>
            </a:r>
            <a:r>
              <a:rPr lang="en-US" i="1" dirty="0"/>
              <a:t>: Sometimes, the developers and testers need to develop an application using a technique that is unknown to them. Lack of proper knowledge and understanding can lead to errors. At that time, they require a certain level of R &amp; D, brainstorming, and training to reach a reliable solution</a:t>
            </a:r>
            <a:r>
              <a:rPr lang="en-US" dirty="0"/>
              <a:t>.</a:t>
            </a:r>
            <a:endParaRPr lang="it-IT" dirty="0"/>
          </a:p>
          <a:p>
            <a:r>
              <a:rPr lang="en-US" b="1" i="1" dirty="0"/>
              <a:t>Environmental conditions</a:t>
            </a:r>
            <a:r>
              <a:rPr lang="en-US" i="1" dirty="0"/>
              <a:t>: Natural disasters, such as outbreaks of fires, floods, lightning, earthquakes, etc. can affect the computers. For example, a system may not work correctly if the software inside is affected by radiation, electromagnetic, or pollution.</a:t>
            </a:r>
            <a:endParaRPr lang="it-IT" dirty="0"/>
          </a:p>
          <a:p>
            <a:endParaRPr lang="en-US" dirty="0">
              <a:latin typeface="Calibri"/>
              <a:ea typeface="Calibri"/>
              <a:cs typeface="Calibri"/>
            </a:endParaRPr>
          </a:p>
          <a:p>
            <a:r>
              <a:rPr lang="en-US" b="1"/>
              <a:t>Enlisted below are some of the benefits, you will get:</a:t>
            </a:r>
            <a:endParaRPr lang="en-US"/>
          </a:p>
          <a:p>
            <a:pPr marL="285750" indent="-285750">
              <a:buFont typeface="Arial"/>
              <a:buChar char="•"/>
            </a:pPr>
            <a:r>
              <a:rPr lang="en-US"/>
              <a:t>Prevent the reoccurrence of the same problem in the future.</a:t>
            </a:r>
          </a:p>
          <a:p>
            <a:pPr marL="285750" indent="-285750">
              <a:buFont typeface="Arial"/>
              <a:buChar char="•"/>
            </a:pPr>
            <a:r>
              <a:rPr lang="en-US"/>
              <a:t>Eventually, reduce the number of defects reported over time.</a:t>
            </a:r>
          </a:p>
          <a:p>
            <a:pPr marL="285750" indent="-285750">
              <a:buFont typeface="Arial"/>
              <a:buChar char="•"/>
            </a:pPr>
            <a:r>
              <a:rPr lang="en-US"/>
              <a:t>Reduces developmental costs and saves time.</a:t>
            </a:r>
          </a:p>
          <a:p>
            <a:pPr marL="285750" indent="-285750">
              <a:buFont typeface="Arial"/>
              <a:buChar char="•"/>
            </a:pPr>
            <a:r>
              <a:rPr lang="en-US"/>
              <a:t>Improve the software development process and hence aiding quick delivery to market.</a:t>
            </a:r>
          </a:p>
          <a:p>
            <a:pPr marL="285750" indent="-285750">
              <a:buFont typeface="Arial"/>
              <a:buChar char="•"/>
            </a:pPr>
            <a:r>
              <a:rPr lang="en-US"/>
              <a:t>Improves customer satisfaction.</a:t>
            </a:r>
          </a:p>
          <a:p>
            <a:pPr marL="285750" indent="-285750">
              <a:buFont typeface="Arial"/>
              <a:buChar char="•"/>
            </a:pPr>
            <a:r>
              <a:rPr lang="en-US"/>
              <a:t>Boost productivity.</a:t>
            </a:r>
          </a:p>
          <a:p>
            <a:pPr marL="285750" indent="-285750">
              <a:buFont typeface="Arial"/>
              <a:buChar char="•"/>
            </a:pPr>
            <a:r>
              <a:rPr lang="en-US"/>
              <a:t>Find hidden problems in the system.</a:t>
            </a:r>
          </a:p>
          <a:p>
            <a:pPr marL="285750" indent="-285750">
              <a:buFont typeface="Arial"/>
              <a:buChar char="•"/>
            </a:pPr>
            <a:r>
              <a:rPr lang="en-US"/>
              <a:t>Aids in continuous improvement.</a:t>
            </a:r>
          </a:p>
          <a:p>
            <a:pPr marL="285750" indent="-285750">
              <a:buFont typeface="Arial"/>
              <a:buChar char="•"/>
            </a:pPr>
            <a:endParaRPr lang="en-US" dirty="0">
              <a:latin typeface="ShellMedium"/>
              <a:ea typeface="Calibri"/>
              <a:cs typeface="Calibri"/>
            </a:endParaRPr>
          </a:p>
          <a:p>
            <a:pPr>
              <a:buFont typeface="Arial"/>
              <a:buChar char="•"/>
            </a:pPr>
            <a:r>
              <a:rPr lang="en-US" b="1"/>
              <a:t>Troubleshooting vs. root cause analysis</a:t>
            </a:r>
            <a:endParaRPr lang="en-US" dirty="0">
              <a:latin typeface="ShellMedium"/>
              <a:ea typeface="Calibri"/>
              <a:cs typeface="Calibri"/>
            </a:endParaRPr>
          </a:p>
          <a:p>
            <a:pPr>
              <a:buFont typeface="Arial"/>
              <a:buChar char="•"/>
            </a:pPr>
            <a:r>
              <a:rPr lang="en-US"/>
              <a:t>RCA and troubleshooting are different processes. Troubleshooting and general problem-solving methodologies solve specific problems. For example, if an </a:t>
            </a:r>
            <a:r>
              <a:rPr lang="en-US" u="sng">
                <a:hlinkClick r:id="rId3"/>
              </a:rPr>
              <a:t>application's health monitoring</a:t>
            </a:r>
            <a:r>
              <a:rPr lang="en-US"/>
              <a:t> reveals that a software instance crashed and is unresponsive, the team may resolve the problem by restarting the software instance or rebooting the server.</a:t>
            </a:r>
          </a:p>
          <a:p>
            <a:pPr>
              <a:buFont typeface="Arial"/>
              <a:buChar char="•"/>
            </a:pPr>
            <a:r>
              <a:rPr lang="en-US"/>
              <a:t>Root cause analysis for software defects, however, might reveal that the software becomes unresponsive because of a certain error condition. Perhaps the application can't access data, and the software isn't designed to handle such errors gracefully. In response, the team can release a software patch that addresses the error handling and will likely prevent the problem from recurring.</a:t>
            </a:r>
          </a:p>
          <a:p>
            <a:pPr marL="285750" indent="-285750">
              <a:buFont typeface="Arial"/>
              <a:buChar char="•"/>
            </a:pPr>
            <a:endParaRPr lang="en-US" dirty="0">
              <a:latin typeface="ShellMedium"/>
              <a:ea typeface="Calibri"/>
              <a:cs typeface="Calibri"/>
            </a:endParaRPr>
          </a:p>
          <a:p>
            <a:endParaRPr lang="en-US" dirty="0">
              <a:latin typeface="Calibri"/>
              <a:ea typeface="Calibri"/>
              <a:cs typeface="Calibri"/>
            </a:endParaRP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15</a:t>
            </a:fld>
            <a:endParaRPr lang="en-GB" dirty="0">
              <a:latin typeface="ShellMedium" panose="00000600000000000000" pitchFamily="50" charset="0"/>
            </a:endParaRPr>
          </a:p>
        </p:txBody>
      </p:sp>
    </p:spTree>
    <p:extLst>
      <p:ext uri="{BB962C8B-B14F-4D97-AF65-F5344CB8AC3E}">
        <p14:creationId xmlns:p14="http://schemas.microsoft.com/office/powerpoint/2010/main" val="2504471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dirty="0">
                <a:latin typeface="ShellMedium"/>
              </a:rPr>
              <a:t>From </a:t>
            </a:r>
            <a:r>
              <a:rPr lang="en-US" b="1" dirty="0" err="1">
                <a:latin typeface="ShellMedium"/>
              </a:rPr>
              <a:t>obsevation</a:t>
            </a:r>
            <a:r>
              <a:rPr lang="en-US" b="1" dirty="0">
                <a:latin typeface="ShellMedium"/>
              </a:rPr>
              <a:t> of the last 40 years</a:t>
            </a:r>
          </a:p>
          <a:p>
            <a:pPr marL="285750" indent="-285750">
              <a:buFont typeface="Arial"/>
              <a:buChar char="•"/>
            </a:pPr>
            <a:endParaRPr lang="en-US" b="1" dirty="0">
              <a:latin typeface="ShellMedium"/>
            </a:endParaRPr>
          </a:p>
          <a:p>
            <a:pPr marL="285750" indent="-285750">
              <a:buFont typeface="Arial"/>
              <a:buChar char="•"/>
            </a:pPr>
            <a:r>
              <a:rPr lang="en-US" b="1">
                <a:latin typeface="ShellMedium"/>
              </a:rPr>
              <a:t>Testing shows the presence of defects:</a:t>
            </a:r>
            <a:r>
              <a:rPr lang="en-US" dirty="0">
                <a:latin typeface="ShellMedium"/>
              </a:rPr>
              <a:t> The first principle of software testing is that testing is a process to identify defects or errors in the software. Testing helps to identify issues in the software and helps to determine the quality of the software.</a:t>
            </a:r>
            <a:endParaRPr lang="it-IT">
              <a:latin typeface="ShellMedium"/>
            </a:endParaRPr>
          </a:p>
          <a:p>
            <a:pPr marL="285750" indent="-285750">
              <a:buFont typeface="Arial"/>
              <a:buChar char="•"/>
            </a:pPr>
            <a:r>
              <a:rPr lang="en-US" b="1" dirty="0">
                <a:latin typeface="ShellMedium"/>
              </a:rPr>
              <a:t>Exhaustive testing is impossible:</a:t>
            </a:r>
            <a:r>
              <a:rPr lang="en-US" dirty="0">
                <a:latin typeface="ShellMedium"/>
              </a:rPr>
              <a:t> It is not possible to test all possible combinations and permutations of input data for any complex software system. It is important to prioritize and select a subset of test cases that are critical to the system’s functionality and performance.</a:t>
            </a:r>
            <a:endParaRPr lang="it-IT" dirty="0">
              <a:latin typeface="ShellMedium"/>
            </a:endParaRPr>
          </a:p>
          <a:p>
            <a:pPr marL="285750" indent="-285750">
              <a:buFont typeface="Arial"/>
              <a:buChar char="•"/>
            </a:pPr>
            <a:r>
              <a:rPr lang="en-US" b="1" dirty="0">
                <a:latin typeface="ShellMedium"/>
              </a:rPr>
              <a:t>Early testing:</a:t>
            </a:r>
            <a:r>
              <a:rPr lang="en-US" dirty="0">
                <a:latin typeface="ShellMedium"/>
              </a:rPr>
              <a:t> Testing should be conducted as early as possible in the software development life cycle. Early testing helps to identify defects and issues early in the development process, which can save time and cost of fixing defects later in the cycle.</a:t>
            </a:r>
            <a:endParaRPr lang="it-IT" dirty="0">
              <a:latin typeface="ShellMedium"/>
            </a:endParaRPr>
          </a:p>
          <a:p>
            <a:pPr marL="285750" indent="-285750">
              <a:buFont typeface="Arial"/>
              <a:buChar char="•"/>
            </a:pPr>
            <a:r>
              <a:rPr lang="en-US" b="1" dirty="0">
                <a:latin typeface="ShellMedium"/>
              </a:rPr>
              <a:t>Defects clustering:</a:t>
            </a:r>
            <a:r>
              <a:rPr lang="en-US" dirty="0">
                <a:latin typeface="ShellMedium"/>
              </a:rPr>
              <a:t> Defects clustering principle states that a small number of modules or areas in the software system are responsible for the majority of defects. This is the Principle known as ‘ 80% of the issues come from 20% of features.’ It is important to focus testing on these critical areas .</a:t>
            </a:r>
            <a:endParaRPr lang="it-IT" dirty="0">
              <a:latin typeface="ShellMedium"/>
            </a:endParaRPr>
          </a:p>
          <a:p>
            <a:pPr marL="285750" indent="-285750">
              <a:buFont typeface="Arial"/>
              <a:buChar char="•"/>
            </a:pPr>
            <a:r>
              <a:rPr lang="en-US" b="1" dirty="0">
                <a:latin typeface="ShellMedium"/>
              </a:rPr>
              <a:t>Pesticide paradox:</a:t>
            </a:r>
            <a:r>
              <a:rPr lang="en-US" dirty="0">
                <a:latin typeface="ShellMedium"/>
              </a:rPr>
              <a:t> The pesticide paradox principle states that no new defects will discover if you run the same test cases again and again after a certain period. So need to keep reviewing and updating your test suites to ensure that they are effective in detecting new defects.</a:t>
            </a:r>
            <a:endParaRPr lang="it-IT" dirty="0">
              <a:latin typeface="ShellMedium"/>
            </a:endParaRPr>
          </a:p>
          <a:p>
            <a:pPr marL="285750" indent="-285750">
              <a:buFont typeface="Arial"/>
              <a:buChar char="•"/>
            </a:pPr>
            <a:r>
              <a:rPr lang="en-US" b="1" dirty="0">
                <a:latin typeface="ShellMedium"/>
              </a:rPr>
              <a:t>Testing is context-dependent:</a:t>
            </a:r>
            <a:r>
              <a:rPr lang="en-US" dirty="0">
                <a:latin typeface="ShellMedium"/>
              </a:rPr>
              <a:t> Testing is context-dependent and should be developed according to the software’s requirements, complexity, and dependency. The testing strategy and approach should be tailored to meet the specific needs of the software system.</a:t>
            </a:r>
            <a:endParaRPr lang="it-IT" dirty="0">
              <a:latin typeface="ShellMedium"/>
            </a:endParaRPr>
          </a:p>
          <a:p>
            <a:pPr marL="285750" indent="-285750">
              <a:buFont typeface="Arial"/>
              <a:buChar char="•"/>
            </a:pPr>
            <a:r>
              <a:rPr lang="en-US" b="1" dirty="0">
                <a:latin typeface="ShellMedium"/>
              </a:rPr>
              <a:t>Absence of errors fallacy:</a:t>
            </a:r>
            <a:r>
              <a:rPr lang="en-US" dirty="0">
                <a:latin typeface="ShellMedium"/>
              </a:rPr>
              <a:t> Absence of errors fallacy principle states that testing can never prove the absence of defects in the software system. Testing only helps to identify defects and errors in the system. Therefore, it is important to continue testing the system throughout its life cycle to ensure that it meets the required quality standards.</a:t>
            </a:r>
            <a:endParaRPr lang="it-IT" dirty="0">
              <a:latin typeface="ShellMedium"/>
            </a:endParaRPr>
          </a:p>
          <a:p>
            <a:endParaRPr lang="en-US" dirty="0">
              <a:latin typeface="Calibri"/>
              <a:cs typeface="Calibri"/>
            </a:endParaRP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16</a:t>
            </a:fld>
            <a:endParaRPr lang="en-GB" dirty="0">
              <a:latin typeface="ShellMedium" panose="00000600000000000000" pitchFamily="50" charset="0"/>
            </a:endParaRPr>
          </a:p>
        </p:txBody>
      </p:sp>
    </p:spTree>
    <p:extLst>
      <p:ext uri="{BB962C8B-B14F-4D97-AF65-F5344CB8AC3E}">
        <p14:creationId xmlns:p14="http://schemas.microsoft.com/office/powerpoint/2010/main" val="2987914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Closely related to the previous one</a:t>
            </a:r>
          </a:p>
          <a:p>
            <a:r>
              <a:rPr lang="en-US" dirty="0">
                <a:latin typeface="Calibri"/>
                <a:cs typeface="Calibri"/>
              </a:rPr>
              <a:t>Some test strategy</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18</a:t>
            </a:fld>
            <a:endParaRPr lang="en-GB" dirty="0">
              <a:latin typeface="ShellMedium" panose="00000600000000000000" pitchFamily="50" charset="0"/>
            </a:endParaRPr>
          </a:p>
        </p:txBody>
      </p:sp>
    </p:spTree>
    <p:extLst>
      <p:ext uri="{BB962C8B-B14F-4D97-AF65-F5344CB8AC3E}">
        <p14:creationId xmlns:p14="http://schemas.microsoft.com/office/powerpoint/2010/main" val="332047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Shift-left</a:t>
            </a:r>
          </a:p>
          <a:p>
            <a:r>
              <a:rPr lang="en-US" dirty="0">
                <a:latin typeface="Calibri"/>
                <a:cs typeface="Calibri"/>
              </a:rPr>
              <a:t>Effort is equal </a:t>
            </a:r>
            <a:r>
              <a:rPr lang="en-US" dirty="0" err="1">
                <a:latin typeface="Calibri"/>
                <a:cs typeface="Calibri"/>
              </a:rPr>
              <a:t>fo</a:t>
            </a:r>
            <a:r>
              <a:rPr lang="en-US" dirty="0">
                <a:latin typeface="Calibri"/>
                <a:cs typeface="Calibri"/>
              </a:rPr>
              <a:t> saving time</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19</a:t>
            </a:fld>
            <a:endParaRPr lang="en-GB" dirty="0">
              <a:latin typeface="ShellMedium" panose="00000600000000000000" pitchFamily="50" charset="0"/>
            </a:endParaRPr>
          </a:p>
        </p:txBody>
      </p:sp>
    </p:spTree>
    <p:extLst>
      <p:ext uri="{BB962C8B-B14F-4D97-AF65-F5344CB8AC3E}">
        <p14:creationId xmlns:p14="http://schemas.microsoft.com/office/powerpoint/2010/main" val="2901075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Normally bug are not equally </a:t>
            </a:r>
            <a:r>
              <a:rPr lang="en-US" dirty="0" err="1">
                <a:latin typeface="Calibri"/>
                <a:cs typeface="Calibri"/>
              </a:rPr>
              <a:t>distribuited</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20</a:t>
            </a:fld>
            <a:endParaRPr lang="en-GB" dirty="0">
              <a:latin typeface="ShellMedium" panose="00000600000000000000" pitchFamily="50" charset="0"/>
            </a:endParaRPr>
          </a:p>
        </p:txBody>
      </p:sp>
    </p:spTree>
    <p:extLst>
      <p:ext uri="{BB962C8B-B14F-4D97-AF65-F5344CB8AC3E}">
        <p14:creationId xmlns:p14="http://schemas.microsoft.com/office/powerpoint/2010/main" val="626028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Boris Beizer discovered that using the same pesticide will kill less insect </a:t>
            </a:r>
            <a:r>
              <a:rPr lang="en-US" err="1">
                <a:latin typeface="Calibri"/>
                <a:cs typeface="Calibri"/>
              </a:rPr>
              <a:t>withtime</a:t>
            </a:r>
            <a:r>
              <a:rPr lang="en-US" dirty="0">
                <a:latin typeface="Calibri"/>
                <a:cs typeface="Calibri"/>
              </a:rPr>
              <a:t> the same with test you have to update</a:t>
            </a:r>
          </a:p>
          <a:p>
            <a:r>
              <a:rPr lang="en-US" dirty="0">
                <a:latin typeface="Calibri"/>
                <a:cs typeface="Calibri"/>
              </a:rPr>
              <a:t>For regression test where not new bug are important to find this principle is less important</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21</a:t>
            </a:fld>
            <a:endParaRPr lang="en-GB" dirty="0">
              <a:latin typeface="ShellMedium" panose="00000600000000000000" pitchFamily="50" charset="0"/>
            </a:endParaRPr>
          </a:p>
        </p:txBody>
      </p:sp>
    </p:spTree>
    <p:extLst>
      <p:ext uri="{BB962C8B-B14F-4D97-AF65-F5344CB8AC3E}">
        <p14:creationId xmlns:p14="http://schemas.microsoft.com/office/powerpoint/2010/main" val="2951032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You can have not bug and good </a:t>
            </a:r>
            <a:r>
              <a:rPr lang="en-US">
                <a:latin typeface="Calibri"/>
                <a:cs typeface="Calibri"/>
              </a:rPr>
              <a:t>requirement</a:t>
            </a:r>
            <a:r>
              <a:rPr lang="en-US" dirty="0">
                <a:latin typeface="Calibri"/>
                <a:cs typeface="Calibri"/>
              </a:rPr>
              <a:t> but fail on the market</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23</a:t>
            </a:fld>
            <a:endParaRPr lang="en-GB" dirty="0">
              <a:latin typeface="ShellMedium" panose="00000600000000000000" pitchFamily="50" charset="0"/>
            </a:endParaRPr>
          </a:p>
        </p:txBody>
      </p:sp>
    </p:spTree>
    <p:extLst>
      <p:ext uri="{BB962C8B-B14F-4D97-AF65-F5344CB8AC3E}">
        <p14:creationId xmlns:p14="http://schemas.microsoft.com/office/powerpoint/2010/main" val="2815576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How to go from one place to another place without a compass (</a:t>
            </a:r>
            <a:r>
              <a:rPr lang="en-US" dirty="0" err="1">
                <a:latin typeface="Calibri"/>
                <a:cs typeface="Calibri"/>
              </a:rPr>
              <a:t>easly</a:t>
            </a:r>
            <a:r>
              <a:rPr lang="en-US" dirty="0">
                <a:latin typeface="Calibri"/>
                <a:cs typeface="Calibri"/>
              </a:rPr>
              <a:t> for small project (</a:t>
            </a:r>
            <a:r>
              <a:rPr lang="en-US" dirty="0" err="1">
                <a:latin typeface="Calibri"/>
                <a:cs typeface="Calibri"/>
              </a:rPr>
              <a:t>smaml</a:t>
            </a:r>
            <a:r>
              <a:rPr lang="en-US" dirty="0">
                <a:latin typeface="Calibri"/>
                <a:cs typeface="Calibri"/>
              </a:rPr>
              <a:t> city) more complex and so need a good organization for big project)</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25</a:t>
            </a:fld>
            <a:endParaRPr lang="en-GB" dirty="0">
              <a:latin typeface="ShellMedium" panose="00000600000000000000" pitchFamily="50" charset="0"/>
            </a:endParaRPr>
          </a:p>
        </p:txBody>
      </p:sp>
    </p:spTree>
    <p:extLst>
      <p:ext uri="{BB962C8B-B14F-4D97-AF65-F5344CB8AC3E}">
        <p14:creationId xmlns:p14="http://schemas.microsoft.com/office/powerpoint/2010/main" val="465167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To follow the metaphor you need to check if your route is still </a:t>
            </a:r>
            <a:r>
              <a:rPr lang="en-US" err="1">
                <a:latin typeface="Calibri"/>
                <a:cs typeface="Calibri"/>
              </a:rPr>
              <a:t>corect</a:t>
            </a:r>
            <a:r>
              <a:rPr lang="en-US" dirty="0">
                <a:latin typeface="Calibri"/>
                <a:cs typeface="Calibri"/>
              </a:rPr>
              <a:t> get </a:t>
            </a:r>
            <a:r>
              <a:rPr lang="en-US" err="1">
                <a:latin typeface="Calibri"/>
                <a:cs typeface="Calibri"/>
              </a:rPr>
              <a:t>feednack</a:t>
            </a:r>
            <a:r>
              <a:rPr lang="en-US" dirty="0">
                <a:latin typeface="Calibri"/>
                <a:cs typeface="Calibri"/>
              </a:rPr>
              <a:t> from </a:t>
            </a:r>
            <a:r>
              <a:rPr lang="en-US" err="1">
                <a:latin typeface="Calibri"/>
                <a:cs typeface="Calibri"/>
              </a:rPr>
              <a:t>someoen</a:t>
            </a:r>
            <a:r>
              <a:rPr lang="en-US" dirty="0">
                <a:latin typeface="Calibri"/>
                <a:cs typeface="Calibri"/>
              </a:rPr>
              <a:t> that </a:t>
            </a:r>
            <a:r>
              <a:rPr lang="en-US" err="1">
                <a:latin typeface="Calibri"/>
                <a:cs typeface="Calibri"/>
              </a:rPr>
              <a:t>travek</a:t>
            </a:r>
            <a:r>
              <a:rPr lang="en-US" dirty="0">
                <a:latin typeface="Calibri"/>
                <a:cs typeface="Calibri"/>
              </a:rPr>
              <a:t> with you etc... new route, there will be street closed </a:t>
            </a:r>
          </a:p>
          <a:p>
            <a:r>
              <a:rPr lang="en-US" dirty="0">
                <a:latin typeface="Calibri"/>
                <a:cs typeface="Calibri"/>
              </a:rPr>
              <a:t>For </a:t>
            </a:r>
            <a:r>
              <a:rPr lang="en-US" err="1">
                <a:latin typeface="Calibri"/>
                <a:cs typeface="Calibri"/>
              </a:rPr>
              <a:t>thest</a:t>
            </a:r>
            <a:r>
              <a:rPr lang="en-US" dirty="0">
                <a:latin typeface="Calibri"/>
                <a:cs typeface="Calibri"/>
              </a:rPr>
              <a:t> monitoring  we compare actual progress with what plan</a:t>
            </a:r>
          </a:p>
          <a:p>
            <a:r>
              <a:rPr lang="en-US" dirty="0">
                <a:latin typeface="Calibri"/>
                <a:ea typeface="Calibri"/>
                <a:cs typeface="Calibri"/>
              </a:rPr>
              <a:t>Test control all the actions need to meet these objective in the </a:t>
            </a:r>
            <a:r>
              <a:rPr lang="en-US" dirty="0" err="1">
                <a:latin typeface="Calibri"/>
                <a:ea typeface="Calibri"/>
                <a:cs typeface="Calibri"/>
              </a:rPr>
              <a:t>planm</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26</a:t>
            </a:fld>
            <a:endParaRPr lang="en-GB" dirty="0">
              <a:latin typeface="ShellMedium" panose="00000600000000000000" pitchFamily="50" charset="0"/>
            </a:endParaRPr>
          </a:p>
        </p:txBody>
      </p:sp>
    </p:spTree>
    <p:extLst>
      <p:ext uri="{BB962C8B-B14F-4D97-AF65-F5344CB8AC3E}">
        <p14:creationId xmlns:p14="http://schemas.microsoft.com/office/powerpoint/2010/main" val="3142701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5071D96E-4CA2-485E-9EE5-CEB7143ACC3B}" type="slidenum">
              <a:rPr lang="en-US" smtClean="0"/>
              <a:t>2</a:t>
            </a:fld>
            <a:endParaRPr lang="en-US"/>
          </a:p>
        </p:txBody>
      </p:sp>
    </p:spTree>
    <p:extLst>
      <p:ext uri="{BB962C8B-B14F-4D97-AF65-F5344CB8AC3E}">
        <p14:creationId xmlns:p14="http://schemas.microsoft.com/office/powerpoint/2010/main" val="2793957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What to test</a:t>
            </a:r>
          </a:p>
          <a:p>
            <a:r>
              <a:rPr lang="en-US" dirty="0">
                <a:latin typeface="Calibri"/>
                <a:cs typeface="Calibri"/>
              </a:rPr>
              <a:t>Test </a:t>
            </a:r>
            <a:r>
              <a:rPr lang="en-US" dirty="0" err="1">
                <a:latin typeface="Calibri"/>
                <a:cs typeface="Calibri"/>
              </a:rPr>
              <a:t>techinique</a:t>
            </a:r>
            <a:r>
              <a:rPr lang="en-US" dirty="0">
                <a:latin typeface="Calibri"/>
                <a:cs typeface="Calibri"/>
              </a:rPr>
              <a:t> to identifies test </a:t>
            </a:r>
            <a:r>
              <a:rPr lang="en-US" dirty="0" err="1">
                <a:latin typeface="Calibri"/>
                <a:cs typeface="Calibri"/>
              </a:rPr>
              <a:t>condiction</a:t>
            </a:r>
            <a:r>
              <a:rPr lang="en-US" dirty="0">
                <a:latin typeface="Calibri"/>
                <a:cs typeface="Calibri"/>
              </a:rPr>
              <a:t> --&gt; white or </a:t>
            </a:r>
            <a:r>
              <a:rPr lang="en-US" dirty="0" err="1">
                <a:latin typeface="Calibri"/>
                <a:cs typeface="Calibri"/>
              </a:rPr>
              <a:t>balcjkboxes</a:t>
            </a:r>
            <a:r>
              <a:rPr lang="en-US" dirty="0">
                <a:latin typeface="Calibri"/>
                <a:cs typeface="Calibri"/>
              </a:rPr>
              <a:t> </a:t>
            </a:r>
            <a:r>
              <a:rPr lang="en-US" dirty="0" err="1">
                <a:latin typeface="Calibri"/>
                <a:cs typeface="Calibri"/>
              </a:rPr>
              <a:t>etc</a:t>
            </a:r>
            <a:endParaRPr lang="en-US" dirty="0">
              <a:latin typeface="Calibri"/>
              <a:cs typeface="Calibri"/>
            </a:endParaRPr>
          </a:p>
          <a:p>
            <a:r>
              <a:rPr lang="en-US" dirty="0">
                <a:latin typeface="Calibri"/>
                <a:cs typeface="Calibri"/>
              </a:rPr>
              <a:t>Find inconsistency early if you identify what to test in this phase</a:t>
            </a:r>
          </a:p>
          <a:p>
            <a:r>
              <a:rPr lang="en-US" dirty="0">
                <a:latin typeface="Calibri"/>
                <a:cs typeface="Calibri"/>
              </a:rPr>
              <a:t>BDD </a:t>
            </a:r>
            <a:r>
              <a:rPr lang="en-US" err="1">
                <a:latin typeface="Calibri"/>
                <a:cs typeface="Calibri"/>
              </a:rPr>
              <a:t>behavipur</a:t>
            </a:r>
            <a:r>
              <a:rPr lang="en-US" dirty="0">
                <a:latin typeface="Calibri"/>
                <a:cs typeface="Calibri"/>
              </a:rPr>
              <a:t> </a:t>
            </a:r>
            <a:r>
              <a:rPr lang="en-US" err="1">
                <a:latin typeface="Calibri"/>
                <a:cs typeface="Calibri"/>
              </a:rPr>
              <a:t>od</a:t>
            </a:r>
            <a:r>
              <a:rPr lang="en-US" dirty="0">
                <a:latin typeface="Calibri"/>
                <a:cs typeface="Calibri"/>
              </a:rPr>
              <a:t> the system </a:t>
            </a:r>
            <a:r>
              <a:rPr lang="en-US" err="1">
                <a:latin typeface="Calibri"/>
                <a:cs typeface="Calibri"/>
              </a:rPr>
              <a:t>abd</a:t>
            </a:r>
            <a:r>
              <a:rPr lang="en-US" dirty="0">
                <a:latin typeface="Calibri"/>
                <a:cs typeface="Calibri"/>
              </a:rPr>
              <a:t> ATTD user view of the system</a:t>
            </a:r>
          </a:p>
          <a:p>
            <a:r>
              <a:rPr lang="it-IT" b="1" dirty="0">
                <a:latin typeface="ShellMedium"/>
              </a:rPr>
              <a:t>Capture bi-</a:t>
            </a:r>
            <a:r>
              <a:rPr lang="it-IT" b="1" dirty="0" err="1">
                <a:latin typeface="ShellMedium"/>
              </a:rPr>
              <a:t>directional</a:t>
            </a:r>
            <a:r>
              <a:rPr lang="it-IT" b="1" dirty="0">
                <a:latin typeface="ShellMedium"/>
              </a:rPr>
              <a:t> </a:t>
            </a:r>
            <a:r>
              <a:rPr lang="it-IT" b="1" dirty="0" err="1">
                <a:latin typeface="ShellMedium"/>
              </a:rPr>
              <a:t>traceability</a:t>
            </a:r>
            <a:r>
              <a:rPr lang="it-IT" b="1" dirty="0">
                <a:latin typeface="ShellMedium"/>
              </a:rPr>
              <a:t> </a:t>
            </a:r>
            <a:r>
              <a:rPr lang="it-IT" b="1" dirty="0" err="1">
                <a:latin typeface="ShellMedium"/>
              </a:rPr>
              <a:t>between</a:t>
            </a:r>
            <a:r>
              <a:rPr lang="it-IT" b="1" dirty="0">
                <a:latin typeface="ShellMedium"/>
              </a:rPr>
              <a:t> test </a:t>
            </a:r>
            <a:r>
              <a:rPr lang="it-IT" b="1" dirty="0" err="1">
                <a:latin typeface="ShellMedium"/>
              </a:rPr>
              <a:t>basis</a:t>
            </a:r>
            <a:r>
              <a:rPr lang="it-IT" b="1" dirty="0">
                <a:latin typeface="ShellMedium"/>
              </a:rPr>
              <a:t> and test </a:t>
            </a:r>
            <a:r>
              <a:rPr lang="it-IT" b="1" dirty="0" err="1">
                <a:latin typeface="ShellMedium"/>
              </a:rPr>
              <a:t>condiction</a:t>
            </a:r>
            <a:endParaRPr lang="en-US" dirty="0" err="1"/>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27</a:t>
            </a:fld>
            <a:endParaRPr lang="en-GB" dirty="0">
              <a:latin typeface="ShellMedium" panose="00000600000000000000" pitchFamily="50" charset="0"/>
            </a:endParaRPr>
          </a:p>
        </p:txBody>
      </p:sp>
    </p:spTree>
    <p:extLst>
      <p:ext uri="{BB962C8B-B14F-4D97-AF65-F5344CB8AC3E}">
        <p14:creationId xmlns:p14="http://schemas.microsoft.com/office/powerpoint/2010/main" val="2758096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Test analysis what to test --&gt; Test design how to test</a:t>
            </a:r>
          </a:p>
          <a:p>
            <a:r>
              <a:rPr lang="en-US" dirty="0">
                <a:latin typeface="Calibri"/>
                <a:cs typeface="Calibri"/>
              </a:rPr>
              <a:t>Input and data</a:t>
            </a:r>
          </a:p>
          <a:p>
            <a:r>
              <a:rPr lang="en-US" dirty="0">
                <a:latin typeface="Calibri"/>
                <a:cs typeface="Calibri"/>
              </a:rPr>
              <a:t>Going deeper you can find bug based on input data not visible before</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28</a:t>
            </a:fld>
            <a:endParaRPr lang="en-GB" dirty="0">
              <a:latin typeface="ShellMedium" panose="00000600000000000000" pitchFamily="50" charset="0"/>
            </a:endParaRPr>
          </a:p>
        </p:txBody>
      </p:sp>
    </p:spTree>
    <p:extLst>
      <p:ext uri="{BB962C8B-B14F-4D97-AF65-F5344CB8AC3E}">
        <p14:creationId xmlns:p14="http://schemas.microsoft.com/office/powerpoint/2010/main" val="2464084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Often done together with </a:t>
            </a:r>
            <a:r>
              <a:rPr lang="en-US" dirty="0" err="1">
                <a:latin typeface="Calibri"/>
                <a:cs typeface="Calibri"/>
              </a:rPr>
              <a:t>tesd</a:t>
            </a:r>
            <a:r>
              <a:rPr lang="en-US" dirty="0">
                <a:latin typeface="Calibri"/>
                <a:cs typeface="Calibri"/>
              </a:rPr>
              <a:t> design</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29</a:t>
            </a:fld>
            <a:endParaRPr lang="en-GB" dirty="0">
              <a:latin typeface="ShellMedium" panose="00000600000000000000" pitchFamily="50" charset="0"/>
            </a:endParaRPr>
          </a:p>
        </p:txBody>
      </p:sp>
    </p:spTree>
    <p:extLst>
      <p:ext uri="{BB962C8B-B14F-4D97-AF65-F5344CB8AC3E}">
        <p14:creationId xmlns:p14="http://schemas.microsoft.com/office/powerpoint/2010/main" val="4235919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Test suite </a:t>
            </a:r>
            <a:r>
              <a:rPr lang="en-US" dirty="0" err="1">
                <a:latin typeface="Calibri"/>
                <a:cs typeface="Calibri"/>
              </a:rPr>
              <a:t>assembe</a:t>
            </a:r>
            <a:r>
              <a:rPr lang="en-US" dirty="0">
                <a:latin typeface="Calibri"/>
                <a:cs typeface="Calibri"/>
              </a:rPr>
              <a:t> in test </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30</a:t>
            </a:fld>
            <a:endParaRPr lang="en-GB" dirty="0">
              <a:latin typeface="ShellMedium" panose="00000600000000000000" pitchFamily="50" charset="0"/>
            </a:endParaRPr>
          </a:p>
        </p:txBody>
      </p:sp>
    </p:spTree>
    <p:extLst>
      <p:ext uri="{BB962C8B-B14F-4D97-AF65-F5344CB8AC3E}">
        <p14:creationId xmlns:p14="http://schemas.microsoft.com/office/powerpoint/2010/main" val="1498587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35</a:t>
            </a:fld>
            <a:endParaRPr lang="en-GB" dirty="0">
              <a:latin typeface="ShellMedium" panose="00000600000000000000" pitchFamily="50" charset="0"/>
            </a:endParaRPr>
          </a:p>
        </p:txBody>
      </p:sp>
    </p:spTree>
    <p:extLst>
      <p:ext uri="{BB962C8B-B14F-4D97-AF65-F5344CB8AC3E}">
        <p14:creationId xmlns:p14="http://schemas.microsoft.com/office/powerpoint/2010/main" val="2746980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ea typeface="Calibri"/>
                <a:cs typeface="Calibri"/>
              </a:rPr>
              <a:t>Third one only </a:t>
            </a:r>
            <a:r>
              <a:rPr lang="en-US">
                <a:latin typeface="Calibri"/>
                <a:ea typeface="Calibri"/>
                <a:cs typeface="Calibri"/>
              </a:rPr>
              <a:t>official</a:t>
            </a:r>
            <a:r>
              <a:rPr lang="en-US" dirty="0">
                <a:latin typeface="Calibri"/>
                <a:ea typeface="Calibri"/>
                <a:cs typeface="Calibri"/>
              </a:rPr>
              <a:t> book</a:t>
            </a:r>
          </a:p>
          <a:p>
            <a:r>
              <a:rPr lang="en-US" dirty="0">
                <a:latin typeface="Calibri"/>
                <a:ea typeface="Calibri"/>
                <a:cs typeface="Calibri"/>
              </a:rPr>
              <a:t>Secon and third version 4.0 but next year</a:t>
            </a:r>
          </a:p>
          <a:p>
            <a:r>
              <a:rPr lang="en-US" dirty="0" err="1">
                <a:latin typeface="Calibri"/>
                <a:ea typeface="Calibri"/>
                <a:cs typeface="Calibri"/>
              </a:rPr>
              <a:t>Fisrt</a:t>
            </a:r>
            <a:r>
              <a:rPr lang="en-US" dirty="0">
                <a:latin typeface="Calibri"/>
                <a:ea typeface="Calibri"/>
                <a:cs typeface="Calibri"/>
              </a:rPr>
              <a:t> one old version still valid</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5</a:t>
            </a:fld>
            <a:endParaRPr lang="en-GB" dirty="0">
              <a:latin typeface="ShellMedium" panose="00000600000000000000" pitchFamily="50" charset="0"/>
            </a:endParaRPr>
          </a:p>
        </p:txBody>
      </p:sp>
    </p:spTree>
    <p:extLst>
      <p:ext uri="{BB962C8B-B14F-4D97-AF65-F5344CB8AC3E}">
        <p14:creationId xmlns:p14="http://schemas.microsoft.com/office/powerpoint/2010/main" val="3415398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ShellMedium"/>
              </a:rPr>
              <a:t>Documentation free book</a:t>
            </a:r>
            <a:endParaRPr lang="en-US" dirty="0"/>
          </a:p>
        </p:txBody>
      </p:sp>
      <p:sp>
        <p:nvSpPr>
          <p:cNvPr id="4" name="Segnaposto numero diapositiva 3"/>
          <p:cNvSpPr>
            <a:spLocks noGrp="1"/>
          </p:cNvSpPr>
          <p:nvPr>
            <p:ph type="sldNum" sz="quarter" idx="5"/>
          </p:nvPr>
        </p:nvSpPr>
        <p:spPr/>
        <p:txBody>
          <a:bodyPr/>
          <a:lstStyle/>
          <a:p>
            <a:fld id="{5071D96E-4CA2-485E-9EE5-CEB7143ACC3B}" type="slidenum">
              <a:rPr lang="en-US" smtClean="0"/>
              <a:t>6</a:t>
            </a:fld>
            <a:endParaRPr lang="en-US"/>
          </a:p>
        </p:txBody>
      </p:sp>
    </p:spTree>
    <p:extLst>
      <p:ext uri="{BB962C8B-B14F-4D97-AF65-F5344CB8AC3E}">
        <p14:creationId xmlns:p14="http://schemas.microsoft.com/office/powerpoint/2010/main" val="2102973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process consisting of all lifecycle activities, both static and dynamic, concerned with planning, preparation and evaluation of a component or system and related work products to determine that they satisfy specified requirements, to demonstrate that they are fit for purpose and to detect defects.</a:t>
            </a:r>
            <a:endParaRPr lang="it-IT" dirty="0"/>
          </a:p>
          <a:p>
            <a:r>
              <a:rPr lang="en-US" dirty="0">
                <a:latin typeface="ShellMedium"/>
              </a:rPr>
              <a:t>Static testing in the next presentation</a:t>
            </a:r>
          </a:p>
          <a:p>
            <a:endParaRPr lang="en-US" dirty="0"/>
          </a:p>
          <a:p>
            <a:r>
              <a:rPr lang="en-US" dirty="0">
                <a:latin typeface="ShellMedium"/>
              </a:rPr>
              <a:t>Related work product not only the final releasable product</a:t>
            </a:r>
            <a:endParaRPr lang="en-US" dirty="0"/>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7</a:t>
            </a:fld>
            <a:endParaRPr lang="en-GB" dirty="0">
              <a:latin typeface="ShellMedium" panose="00000600000000000000" pitchFamily="50" charset="0"/>
            </a:endParaRPr>
          </a:p>
        </p:txBody>
      </p:sp>
    </p:spTree>
    <p:extLst>
      <p:ext uri="{BB962C8B-B14F-4D97-AF65-F5344CB8AC3E}">
        <p14:creationId xmlns:p14="http://schemas.microsoft.com/office/powerpoint/2010/main" val="1820464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ea typeface="Calibri"/>
                <a:cs typeface="Calibri"/>
              </a:rPr>
              <a:t>On the we some article have Verification --&gt; static  validation --&gt; </a:t>
            </a:r>
            <a:r>
              <a:rPr lang="en-US" err="1">
                <a:latin typeface="Calibri"/>
                <a:ea typeface="Calibri"/>
                <a:cs typeface="Calibri"/>
              </a:rPr>
              <a:t>dymanic</a:t>
            </a:r>
            <a:r>
              <a:rPr lang="en-US" dirty="0">
                <a:latin typeface="Calibri"/>
                <a:ea typeface="Calibri"/>
                <a:cs typeface="Calibri"/>
              </a:rPr>
              <a:t> not true for me maybe before with V-Model...?</a:t>
            </a:r>
          </a:p>
          <a:p>
            <a:r>
              <a:rPr lang="en-US" dirty="0">
                <a:latin typeface="Calibri"/>
                <a:ea typeface="Calibri"/>
                <a:cs typeface="Calibri"/>
              </a:rPr>
              <a:t>Review best one </a:t>
            </a:r>
          </a:p>
          <a:p>
            <a:r>
              <a:rPr lang="en-US" dirty="0">
                <a:latin typeface="Calibri"/>
                <a:ea typeface="Calibri"/>
                <a:cs typeface="Calibri"/>
              </a:rPr>
              <a:t>Reaction best two</a:t>
            </a:r>
          </a:p>
          <a:p>
            <a:r>
              <a:rPr lang="en-US" dirty="0">
                <a:latin typeface="Calibri"/>
                <a:ea typeface="Calibri"/>
                <a:cs typeface="Calibri"/>
              </a:rPr>
              <a:t>Image in blue is a similar view on the </a:t>
            </a:r>
            <a:r>
              <a:rPr lang="en-US" err="1">
                <a:latin typeface="Calibri"/>
                <a:ea typeface="Calibri"/>
                <a:cs typeface="Calibri"/>
              </a:rPr>
              <a:t>sckets</a:t>
            </a:r>
            <a:r>
              <a:rPr lang="en-US" dirty="0">
                <a:latin typeface="Calibri"/>
                <a:ea typeface="Calibri"/>
                <a:cs typeface="Calibri"/>
              </a:rPr>
              <a:t> below</a:t>
            </a:r>
          </a:p>
          <a:p>
            <a:endParaRPr lang="en-US" dirty="0">
              <a:latin typeface="Calibri"/>
              <a:ea typeface="Calibri"/>
              <a:cs typeface="Calibri"/>
            </a:endParaRPr>
          </a:p>
          <a:p>
            <a:r>
              <a:rPr lang="en-US" dirty="0">
                <a:latin typeface="ShellMedium"/>
              </a:rPr>
              <a:t>Introduction and purpose</a:t>
            </a:r>
          </a:p>
          <a:p>
            <a:r>
              <a:rPr lang="en-US" dirty="0">
                <a:latin typeface="ShellMedium"/>
              </a:rPr>
              <a:t>The purpose of the testing and inspection procedure is to establish and define the process for testing and inspection activities that verify product, material and service conformance, and to verify that process inputs and outputs conform to specified requirements.</a:t>
            </a:r>
          </a:p>
          <a:p>
            <a:endParaRPr lang="en-US" dirty="0">
              <a:latin typeface="Calibri"/>
              <a:ea typeface="Calibri"/>
              <a:cs typeface="Calibri"/>
            </a:endParaRPr>
          </a:p>
          <a:p>
            <a:r>
              <a:rPr lang="en-US" dirty="0">
                <a:latin typeface="ShellMedium"/>
              </a:rPr>
              <a:t>Robustness testing is a type of testing that is performed to assess the ability of a system or component to function correctly when it is subjected to invalid or unexpected inputs, or when it is operating outside of its specified operating conditions. It is typically used to test for the presence of memory leaks or other types of errors that can cause a system to crash. Robustness testing is also sometimes referred to as reliability testing, stress testing, or endurance testing.</a:t>
            </a:r>
          </a:p>
          <a:p>
            <a:endParaRPr lang="en-US" dirty="0">
              <a:latin typeface="ShellMedium"/>
              <a:ea typeface="Calibri"/>
              <a:cs typeface="Calibri"/>
            </a:endParaRPr>
          </a:p>
          <a:p>
            <a:r>
              <a:rPr lang="en-US" dirty="0"/>
              <a:t>A proof of correctness is a mathematical proof that a computer program or a part thereof will, when executed, yield correct results, i.e. results fulfilling specific requirements. Before proving a program correct, the theorem to be proved must, of course, be formulated</a:t>
            </a:r>
          </a:p>
          <a:p>
            <a:endParaRPr lang="en-US" dirty="0">
              <a:latin typeface="ShellMedium"/>
              <a:ea typeface="Calibri"/>
              <a:cs typeface="Calibri"/>
            </a:endParaRPr>
          </a:p>
          <a:p>
            <a:r>
              <a:rPr lang="en-US" dirty="0">
                <a:latin typeface="ShellMedium"/>
              </a:rPr>
              <a:t>A </a:t>
            </a:r>
            <a:r>
              <a:rPr lang="en-US" b="1" dirty="0">
                <a:latin typeface="ShellMedium"/>
              </a:rPr>
              <a:t>consistency check</a:t>
            </a:r>
            <a:r>
              <a:rPr lang="en-US" dirty="0">
                <a:latin typeface="ShellMedium"/>
              </a:rPr>
              <a:t> is a test performed to determine if the data has any internal conflicts. More specifically, whether or not the rules written for data have contradictory statements. For example, a consistency check is often run to ensure a package's shipping date is not before the order date.</a:t>
            </a:r>
          </a:p>
          <a:p>
            <a:endParaRPr lang="en-US" dirty="0">
              <a:latin typeface="Calibri"/>
              <a:ea typeface="Calibri"/>
              <a:cs typeface="Calibri"/>
            </a:endParaRPr>
          </a:p>
          <a:p>
            <a:r>
              <a:rPr lang="en-US" dirty="0">
                <a:latin typeface="ShellMedium"/>
              </a:rPr>
              <a:t>Five Steps of Goal Analysis</a:t>
            </a:r>
          </a:p>
          <a:p>
            <a:r>
              <a:rPr lang="en-US" dirty="0">
                <a:latin typeface="ShellMedium"/>
              </a:rPr>
              <a:t>The book gives a simple, five-step process for analyzing your goals and making them concrete. Those steps are:</a:t>
            </a:r>
          </a:p>
          <a:p>
            <a:pPr marL="285750" indent="-285750">
              <a:buFont typeface="Arial"/>
              <a:buChar char="•"/>
            </a:pPr>
            <a:r>
              <a:rPr lang="en-US" dirty="0">
                <a:latin typeface="ShellMedium"/>
              </a:rPr>
              <a:t>Write down the goal</a:t>
            </a:r>
          </a:p>
          <a:p>
            <a:pPr marL="285750" indent="-285750">
              <a:buFont typeface="Arial"/>
              <a:buChar char="•"/>
            </a:pPr>
            <a:r>
              <a:rPr lang="en-US" dirty="0">
                <a:latin typeface="ShellMedium"/>
              </a:rPr>
              <a:t>Write down everything a person would have to do for you to agree that he or she has met the goal</a:t>
            </a:r>
          </a:p>
          <a:p>
            <a:pPr marL="285750" indent="-285750">
              <a:buFont typeface="Arial"/>
              <a:buChar char="•"/>
            </a:pPr>
            <a:r>
              <a:rPr lang="en-US" dirty="0">
                <a:latin typeface="ShellMedium"/>
              </a:rPr>
              <a:t>Review the items you listed in step 2 and revise</a:t>
            </a:r>
          </a:p>
          <a:p>
            <a:pPr marL="285750" indent="-285750">
              <a:buFont typeface="Arial"/>
              <a:buChar char="•"/>
            </a:pPr>
            <a:r>
              <a:rPr lang="en-US" dirty="0">
                <a:latin typeface="ShellMedium"/>
              </a:rPr>
              <a:t>Write a complete sentence that describes each of the items on your list after step 3</a:t>
            </a:r>
          </a:p>
          <a:p>
            <a:pPr marL="285750" indent="-285750">
              <a:buFont typeface="Arial"/>
              <a:buChar char="•"/>
            </a:pPr>
            <a:r>
              <a:rPr lang="en-US" dirty="0">
                <a:latin typeface="ShellMedium"/>
              </a:rPr>
              <a:t>Test the sentences you wrote in step 4 to make sure they're complete</a:t>
            </a:r>
          </a:p>
          <a:p>
            <a:r>
              <a:rPr lang="en-US" dirty="0">
                <a:latin typeface="ShellMedium"/>
              </a:rPr>
              <a:t>We'll take a further look at each of the steps in the sections below.</a:t>
            </a:r>
          </a:p>
          <a:p>
            <a:endParaRPr lang="en-US" dirty="0">
              <a:latin typeface="Calibri"/>
              <a:ea typeface="Calibri"/>
              <a:cs typeface="Calibri"/>
            </a:endParaRP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8</a:t>
            </a:fld>
            <a:endParaRPr lang="en-GB" dirty="0">
              <a:latin typeface="ShellMedium" panose="00000600000000000000" pitchFamily="50" charset="0"/>
            </a:endParaRPr>
          </a:p>
        </p:txBody>
      </p:sp>
    </p:spTree>
    <p:extLst>
      <p:ext uri="{BB962C8B-B14F-4D97-AF65-F5344CB8AC3E}">
        <p14:creationId xmlns:p14="http://schemas.microsoft.com/office/powerpoint/2010/main" val="2343845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dirty="0">
                <a:latin typeface="ShellMedium"/>
              </a:rPr>
              <a:t>Not universal and can be different for each type of test</a:t>
            </a:r>
          </a:p>
          <a:p>
            <a:endParaRPr lang="en-US" b="1" dirty="0">
              <a:latin typeface="ShellMedium"/>
            </a:endParaRPr>
          </a:p>
          <a:p>
            <a:r>
              <a:rPr lang="en-US" b="1" dirty="0">
                <a:latin typeface="ShellMedium"/>
              </a:rPr>
              <a:t>Prevent defects: </a:t>
            </a:r>
            <a:r>
              <a:rPr lang="en-US" dirty="0">
                <a:latin typeface="ShellMedium"/>
              </a:rPr>
              <a:t>One of the objectives of software testing is to avoid mistakes throughout the development process. The cost and labor associated with error detection are considerably reduced when faults are detected early. It also saves time. Defect prevention entails conducting a root cause analysis of previously discovered flaws and then taking specific steps to prevent the recurrence of those types of faults in the future.</a:t>
            </a:r>
            <a:endParaRPr lang="it-IT" dirty="0">
              <a:latin typeface="ShellMedium"/>
            </a:endParaRPr>
          </a:p>
          <a:p>
            <a:r>
              <a:rPr lang="en-US" b="1" dirty="0"/>
              <a:t>Evaluate work products: </a:t>
            </a:r>
            <a:r>
              <a:rPr lang="en-US" dirty="0"/>
              <a:t>The objectives are used to assess work items such as the requirement document, design, and user stories. Before the developer picks it up for development, it should be confirmed. Identifying any ambiguity or contradictory requirements at this stage saves a significant amount of development and testing time.</a:t>
            </a:r>
            <a:endParaRPr lang="it-IT"/>
          </a:p>
          <a:p>
            <a:r>
              <a:rPr lang="en-US" b="1" dirty="0"/>
              <a:t>Verify Requirements: </a:t>
            </a:r>
            <a:r>
              <a:rPr lang="en-US" dirty="0"/>
              <a:t>This objective demonstrates that one of the most important aspects of testing should be to meet the needs of the client. Testers examine the product and ensure that all of the stipulated standards are met. Developing all test cases, independent of testing technique, ensures functionality confirmation for every executed test case.</a:t>
            </a:r>
            <a:endParaRPr lang="it-IT" dirty="0"/>
          </a:p>
          <a:p>
            <a:r>
              <a:rPr lang="en-US" b="1" dirty="0">
                <a:latin typeface="ShellMedium"/>
              </a:rPr>
              <a:t>Validate test objects: </a:t>
            </a:r>
            <a:r>
              <a:rPr lang="en-US" dirty="0">
                <a:latin typeface="ShellMedium"/>
              </a:rPr>
              <a:t>Testing ensures that requirements are implemented as well as that they function as expected by users. This type of testing is known as validation. It is the process of testing a product after it has been developed. Validation can be done manually or automatically.</a:t>
            </a:r>
            <a:endParaRPr lang="it-IT" dirty="0">
              <a:latin typeface="ShellMedium"/>
            </a:endParaRPr>
          </a:p>
          <a:p>
            <a:r>
              <a:rPr lang="en-US" b="1" dirty="0">
                <a:latin typeface="ShellMedium"/>
              </a:rPr>
              <a:t>Build confidence: </a:t>
            </a:r>
            <a:r>
              <a:rPr lang="en-US" dirty="0">
                <a:latin typeface="ShellMedium"/>
              </a:rPr>
              <a:t>One of the most important goals of software testing is to improve software quality. A lower number of flaws is associated with high-quality software.</a:t>
            </a:r>
            <a:endParaRPr lang="it-IT" dirty="0">
              <a:latin typeface="ShellMedium"/>
            </a:endParaRPr>
          </a:p>
          <a:p>
            <a:r>
              <a:rPr lang="en-US" b="1" dirty="0">
                <a:latin typeface="ShellMedium"/>
              </a:rPr>
              <a:t>Reduce risk: </a:t>
            </a:r>
            <a:r>
              <a:rPr lang="en-US" dirty="0">
                <a:latin typeface="ShellMedium"/>
              </a:rPr>
              <a:t>The probability of loss is sometimes referred to as risk. The goal of software testing is to lower the likelihood of the risk occurring. Each software project is unique and has a substantial number of unknowns from several viewpoints. If we do not control these uncertainties, it will impose possible hazards not only during the development phases but also during the product’s whole life cycle. As a result, the major goal of software testing is to incorporate the risk management process as early as possible in the development phase in order to identify any risks.</a:t>
            </a:r>
            <a:endParaRPr lang="it-IT" dirty="0">
              <a:latin typeface="ShellMedium"/>
            </a:endParaRPr>
          </a:p>
          <a:p>
            <a:r>
              <a:rPr lang="en-US" b="1" dirty="0">
                <a:latin typeface="ShellMedium"/>
              </a:rPr>
              <a:t>Share information to stakeholders: </a:t>
            </a:r>
            <a:r>
              <a:rPr lang="en-US" dirty="0">
                <a:latin typeface="ShellMedium"/>
              </a:rPr>
              <a:t>One of the most essential goals of testing is to provide stakeholders with enough information to allow them to make educated decisions, particularly on the degree of quality of the test object. The goal of testing is to offer complete information to stakeholders regarding technological or other constraints, risk factors, confusing requirements, and so on. It can take the shape of test coverage, testing reports that cover specifics such as what is missing and what went wrong. The goal is, to be honest, and ensure that stakeholders fully grasp the challenges influencing quality.</a:t>
            </a:r>
            <a:endParaRPr lang="it-IT" dirty="0">
              <a:latin typeface="ShellMedium"/>
            </a:endParaRPr>
          </a:p>
          <a:p>
            <a:r>
              <a:rPr lang="en-US" b="1" dirty="0">
                <a:latin typeface="ShellMedium"/>
              </a:rPr>
              <a:t>Find failures and defects: </a:t>
            </a:r>
            <a:r>
              <a:rPr lang="en-US" dirty="0">
                <a:latin typeface="ShellMedium"/>
              </a:rPr>
              <a:t>Another critical goal of software testing is to uncover all flaws in a product. The basic goal of testing is to uncover as many flaws as possible in a software product while confirming whether or not the application meets the user’s needs. Defects should be found as early in the testing cycle as feasible.</a:t>
            </a:r>
            <a:endParaRPr lang="it-IT" dirty="0">
              <a:latin typeface="ShellMedium"/>
            </a:endParaRPr>
          </a:p>
          <a:p>
            <a:endParaRPr lang="en-US" dirty="0">
              <a:latin typeface="Calibri"/>
              <a:ea typeface="Calibri"/>
              <a:cs typeface="Calibri"/>
            </a:endParaRP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9</a:t>
            </a:fld>
            <a:endParaRPr lang="en-GB" dirty="0">
              <a:latin typeface="ShellMedium" panose="00000600000000000000" pitchFamily="50" charset="0"/>
            </a:endParaRPr>
          </a:p>
        </p:txBody>
      </p:sp>
    </p:spTree>
    <p:extLst>
      <p:ext uri="{BB962C8B-B14F-4D97-AF65-F5344CB8AC3E}">
        <p14:creationId xmlns:p14="http://schemas.microsoft.com/office/powerpoint/2010/main" val="4025602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i="1" dirty="0"/>
              <a:t>Involvement of testers in requirement reviews and user story refinement-</a:t>
            </a:r>
            <a:r>
              <a:rPr lang="en-US" i="1" dirty="0"/>
              <a:t> Involving testers during the requirement phase ensures identification of some of the requirement defects even before their implementation. It significantly reduces the fixing cost. Also, the tester gains significant project insight at this stage. Which, in turn, helps him in the execution phase of the project.</a:t>
            </a:r>
            <a:endParaRPr lang="it-IT" dirty="0"/>
          </a:p>
          <a:p>
            <a:r>
              <a:rPr lang="en-US" b="1" i="1" dirty="0">
                <a:latin typeface="ShellMedium"/>
              </a:rPr>
              <a:t>Testers working closely with the system designers-</a:t>
            </a:r>
            <a:r>
              <a:rPr lang="en-US" i="1" dirty="0">
                <a:latin typeface="ShellMedium"/>
              </a:rPr>
              <a:t> It will increase their understanding of each part of the design. Additionally, it will help in reducing the risk of fundamental design flaws and allows the identification of errors at an early stage. Moreover, it also improves the quality of integration scenarios and results in a better quality of defects.</a:t>
            </a:r>
            <a:endParaRPr lang="it-IT" dirty="0">
              <a:latin typeface="ShellMedium"/>
            </a:endParaRPr>
          </a:p>
          <a:p>
            <a:r>
              <a:rPr lang="en-US" b="1" i="1" dirty="0">
                <a:latin typeface="ShellMedium"/>
              </a:rPr>
              <a:t>Having testers work closely with developers-</a:t>
            </a:r>
            <a:r>
              <a:rPr lang="en-US" i="1" dirty="0">
                <a:latin typeface="ShellMedium"/>
              </a:rPr>
              <a:t> When testers work closely with developers, it enhances their understanding of each part of the code. It further enables testers to do more efficient testing against customer requirements. Thereby reducing the risk of defect slippage. Testers also become aware of areas that are considered risky by the developer so they can adjust their priorities accordingly. Additionally, developers also get the tester's insight. This helps in reproducing the bugs there and then, without going through a lengthy defect management process.</a:t>
            </a:r>
            <a:endParaRPr lang="it-IT" dirty="0">
              <a:latin typeface="ShellMedium"/>
            </a:endParaRPr>
          </a:p>
          <a:p>
            <a:r>
              <a:rPr lang="en-US" b="1" i="1" dirty="0">
                <a:latin typeface="ShellMedium"/>
              </a:rPr>
              <a:t>Testers verifying and validating the software before its release-</a:t>
            </a:r>
            <a:r>
              <a:rPr lang="en-US" i="1" dirty="0">
                <a:latin typeface="ShellMedium"/>
              </a:rPr>
              <a:t> This helps in detecting errors that otherwise may have gone unnoticed, and support the process of eliminating the defects that caused the failures. The execution of tests at various levels increases the likelihood that the software will have fewer errors and also meet the customer's needs.</a:t>
            </a:r>
            <a:endParaRPr lang="it-IT" dirty="0">
              <a:latin typeface="ShellMedium"/>
            </a:endParaRPr>
          </a:p>
          <a:p>
            <a:endParaRPr lang="en-US" dirty="0">
              <a:latin typeface="Calibri"/>
              <a:ea typeface="Calibri"/>
              <a:cs typeface="Calibri"/>
            </a:endParaRP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10</a:t>
            </a:fld>
            <a:endParaRPr lang="en-GB" dirty="0">
              <a:latin typeface="ShellMedium" panose="00000600000000000000" pitchFamily="50" charset="0"/>
            </a:endParaRPr>
          </a:p>
        </p:txBody>
      </p:sp>
    </p:spTree>
    <p:extLst>
      <p:ext uri="{BB962C8B-B14F-4D97-AF65-F5344CB8AC3E}">
        <p14:creationId xmlns:p14="http://schemas.microsoft.com/office/powerpoint/2010/main" val="3782723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latin typeface="ShellMedium"/>
              </a:rPr>
              <a:t>What</a:t>
            </a:r>
            <a:r>
              <a:rPr lang="it-IT" dirty="0">
                <a:latin typeface="ShellMedium"/>
              </a:rPr>
              <a:t> </a:t>
            </a:r>
            <a:r>
              <a:rPr lang="it-IT" dirty="0" err="1">
                <a:latin typeface="ShellMedium"/>
              </a:rPr>
              <a:t>is</a:t>
            </a:r>
            <a:r>
              <a:rPr lang="it-IT" dirty="0">
                <a:latin typeface="ShellMedium"/>
              </a:rPr>
              <a:t> Quality Management?</a:t>
            </a:r>
          </a:p>
          <a:p>
            <a:r>
              <a:rPr lang="en-US" dirty="0"/>
              <a:t>Quality management is the process that ensures that only the best products are developed and delivered to customers through a well-planned and structured process. It is a combination of two approaches - </a:t>
            </a:r>
            <a:r>
              <a:rPr lang="en-US" b="1" i="1" dirty="0"/>
              <a:t>Quality Assurance and Quality Control</a:t>
            </a:r>
            <a:r>
              <a:rPr lang="en-US" dirty="0"/>
              <a:t>.</a:t>
            </a:r>
            <a:endParaRPr lang="it-IT"/>
          </a:p>
          <a:p>
            <a:r>
              <a:rPr lang="en-US" b="1" i="1" dirty="0"/>
              <a:t>Quality Assurance</a:t>
            </a:r>
            <a:r>
              <a:rPr lang="en-US" dirty="0"/>
              <a:t> and </a:t>
            </a:r>
            <a:r>
              <a:rPr lang="en-US" b="1" i="1" dirty="0"/>
              <a:t>Quality Control</a:t>
            </a:r>
            <a:r>
              <a:rPr lang="en-US" dirty="0"/>
              <a:t> are both parts of </a:t>
            </a:r>
            <a:r>
              <a:rPr lang="en-US" b="1" i="1" dirty="0"/>
              <a:t>Quality Management</a:t>
            </a:r>
            <a:r>
              <a:rPr lang="en-US" dirty="0"/>
              <a:t>. Together they ensure that the deliverables are of high quality and meet the expectations of the customers. The below figure shows this relation.</a:t>
            </a:r>
            <a:endParaRPr lang="it-IT"/>
          </a:p>
          <a:p>
            <a:r>
              <a:rPr lang="en-US" dirty="0"/>
              <a:t>Some of the benefits of </a:t>
            </a:r>
            <a:r>
              <a:rPr lang="en-US" b="1" i="1" dirty="0"/>
              <a:t>Quality Management</a:t>
            </a:r>
            <a:r>
              <a:rPr lang="en-US" dirty="0"/>
              <a:t> are as follows:</a:t>
            </a:r>
            <a:endParaRPr lang="it-IT"/>
          </a:p>
          <a:p>
            <a:r>
              <a:rPr lang="en-US" i="1" dirty="0">
                <a:latin typeface="ShellMedium"/>
              </a:rPr>
              <a:t>Firstly, it brings a higher level of customer satisfaction. Which, in turn, translates into a better brand reputation in the industry</a:t>
            </a:r>
            <a:r>
              <a:rPr lang="en-US" dirty="0">
                <a:latin typeface="ShellMedium"/>
              </a:rPr>
              <a:t>.</a:t>
            </a:r>
            <a:endParaRPr lang="it-IT" dirty="0">
              <a:latin typeface="ShellMedium"/>
            </a:endParaRPr>
          </a:p>
          <a:p>
            <a:r>
              <a:rPr lang="en-US" i="1" dirty="0">
                <a:latin typeface="ShellMedium"/>
              </a:rPr>
              <a:t>Secondly, it produces a highly motivated &amp; dedicated team that participates actively in the processes of quality assurance and quality control</a:t>
            </a:r>
            <a:r>
              <a:rPr lang="en-US" dirty="0">
                <a:latin typeface="ShellMedium"/>
              </a:rPr>
              <a:t>.</a:t>
            </a:r>
            <a:endParaRPr lang="it-IT" dirty="0">
              <a:latin typeface="ShellMedium"/>
            </a:endParaRPr>
          </a:p>
          <a:p>
            <a:r>
              <a:rPr lang="en-US" i="1" dirty="0">
                <a:latin typeface="ShellMedium"/>
              </a:rPr>
              <a:t>Thirdly, it identifies defects across the software life-cycle. In addition to that, it ensures that the end product meets customer expectations</a:t>
            </a:r>
            <a:r>
              <a:rPr lang="en-US" dirty="0">
                <a:latin typeface="ShellMedium"/>
              </a:rPr>
              <a:t>.</a:t>
            </a:r>
            <a:endParaRPr lang="it-IT" dirty="0">
              <a:latin typeface="ShellMedium"/>
            </a:endParaRPr>
          </a:p>
          <a:p>
            <a:r>
              <a:rPr lang="en-US" i="1" dirty="0">
                <a:latin typeface="ShellMedium"/>
              </a:rPr>
              <a:t>Moreover, it leads to appropriately planned methods and processes that save time, money, and efforts</a:t>
            </a:r>
            <a:r>
              <a:rPr lang="en-US" dirty="0">
                <a:latin typeface="ShellMedium"/>
              </a:rPr>
              <a:t>.</a:t>
            </a:r>
            <a:endParaRPr lang="it-IT" dirty="0">
              <a:latin typeface="ShellMedium"/>
            </a:endParaRPr>
          </a:p>
          <a:p>
            <a:r>
              <a:rPr lang="it-IT" b="1" i="1" dirty="0">
                <a:latin typeface="ShellMedium"/>
              </a:rPr>
              <a:t>Quality Assurance - A </a:t>
            </a:r>
            <a:r>
              <a:rPr lang="it-IT" b="1" i="1" dirty="0" err="1">
                <a:latin typeface="ShellMedium"/>
              </a:rPr>
              <a:t>Defect</a:t>
            </a:r>
            <a:r>
              <a:rPr lang="it-IT" b="1" i="1" dirty="0">
                <a:latin typeface="ShellMedium"/>
              </a:rPr>
              <a:t> </a:t>
            </a:r>
            <a:r>
              <a:rPr lang="it-IT" b="1" i="1" dirty="0" err="1">
                <a:latin typeface="ShellMedium"/>
              </a:rPr>
              <a:t>Prevention</a:t>
            </a:r>
            <a:r>
              <a:rPr lang="it-IT" b="1" i="1" dirty="0">
                <a:latin typeface="ShellMedium"/>
              </a:rPr>
              <a:t> Activity</a:t>
            </a:r>
            <a:endParaRPr lang="it-IT" dirty="0">
              <a:latin typeface="ShellMedium"/>
            </a:endParaRPr>
          </a:p>
          <a:p>
            <a:r>
              <a:rPr lang="en-US" dirty="0">
                <a:latin typeface="ShellMedium"/>
              </a:rPr>
              <a:t>“</a:t>
            </a:r>
            <a:r>
              <a:rPr lang="en-US" b="1" i="1" dirty="0">
                <a:latin typeface="ShellMedium"/>
              </a:rPr>
              <a:t>The conformance to requirements is Quality</a:t>
            </a:r>
            <a:r>
              <a:rPr lang="en-US" dirty="0">
                <a:latin typeface="ShellMedium"/>
              </a:rPr>
              <a:t>". Quality assurance (</a:t>
            </a:r>
            <a:r>
              <a:rPr lang="en-US" i="1" dirty="0">
                <a:latin typeface="ShellMedium"/>
              </a:rPr>
              <a:t>QA</a:t>
            </a:r>
            <a:r>
              <a:rPr lang="en-US" dirty="0">
                <a:latin typeface="ShellMedium"/>
              </a:rPr>
              <a:t>) is the process of verifying whether a product meets the required specifications and the expectations of the client. This process ensures that you are doing the right thing in the right way, using the proper techniques. In addition to that, its primary focus is to </a:t>
            </a:r>
            <a:r>
              <a:rPr lang="en-US" b="1" i="1" dirty="0">
                <a:latin typeface="ShellMedium"/>
              </a:rPr>
              <a:t>prevent defects</a:t>
            </a:r>
            <a:r>
              <a:rPr lang="en-US" dirty="0">
                <a:latin typeface="ShellMedium"/>
              </a:rPr>
              <a:t> in the system.</a:t>
            </a:r>
            <a:endParaRPr lang="it-IT" dirty="0">
              <a:latin typeface="ShellMedium"/>
            </a:endParaRPr>
          </a:p>
          <a:p>
            <a:r>
              <a:rPr lang="en-US" dirty="0">
                <a:latin typeface="ShellMedium"/>
              </a:rPr>
              <a:t>Quality Assurance is static testing. In other words, it comes under "</a:t>
            </a:r>
            <a:r>
              <a:rPr lang="en-US" b="1" i="1" dirty="0">
                <a:latin typeface="ShellMedium"/>
              </a:rPr>
              <a:t>Verification</a:t>
            </a:r>
            <a:r>
              <a:rPr lang="en-US" dirty="0">
                <a:latin typeface="ShellMedium"/>
              </a:rPr>
              <a:t>" with the primary purpose of the prevention of defects. Quality Assurance is carried out across the entire product life cycle (</a:t>
            </a:r>
            <a:r>
              <a:rPr lang="en-US" b="1" i="1" dirty="0">
                <a:latin typeface="ShellMedium"/>
                <a:hlinkClick r:id="rId3"/>
              </a:rPr>
              <a:t>SDLC</a:t>
            </a:r>
            <a:r>
              <a:rPr lang="en-US" dirty="0">
                <a:latin typeface="ShellMedium"/>
              </a:rPr>
              <a:t>), from the requirements phase to project closure.</a:t>
            </a:r>
            <a:endParaRPr lang="it-IT" dirty="0">
              <a:latin typeface="ShellMedium"/>
            </a:endParaRPr>
          </a:p>
          <a:p>
            <a:r>
              <a:rPr lang="en-US" b="1" i="1" dirty="0">
                <a:latin typeface="ShellMedium"/>
              </a:rPr>
              <a:t>The static testing types used in Quality Assurance are:</a:t>
            </a:r>
            <a:endParaRPr lang="it-IT" dirty="0">
              <a:latin typeface="ShellMedium"/>
            </a:endParaRPr>
          </a:p>
          <a:p>
            <a:r>
              <a:rPr lang="en-US" b="1" i="1" dirty="0">
                <a:latin typeface="ShellMedium"/>
              </a:rPr>
              <a:t>Informal Reviews</a:t>
            </a:r>
            <a:r>
              <a:rPr lang="en-US" i="1" dirty="0">
                <a:latin typeface="ShellMedium"/>
              </a:rPr>
              <a:t> - The reviews which don't need documentation/ planning. Usually, the author will present the documents, and the audience will provide their viewpoints. These may or may not require documentation. Moreover, it's up-to-the author whether to accept or reject the feedback</a:t>
            </a:r>
            <a:r>
              <a:rPr lang="en-US" dirty="0">
                <a:latin typeface="ShellMedium"/>
              </a:rPr>
              <a:t>.</a:t>
            </a:r>
            <a:endParaRPr lang="it-IT" dirty="0">
              <a:latin typeface="ShellMedium"/>
            </a:endParaRPr>
          </a:p>
          <a:p>
            <a:r>
              <a:rPr lang="en-US" b="1" i="1" dirty="0">
                <a:latin typeface="ShellMedium"/>
              </a:rPr>
              <a:t>Peer Review</a:t>
            </a:r>
            <a:r>
              <a:rPr lang="en-US" i="1" dirty="0">
                <a:latin typeface="ShellMedium"/>
              </a:rPr>
              <a:t> - This is, again, an informal method where colleagues can check each other's work product and provide feedback. It doesn't require formal documentation of feedback. Additionally, it's up to the author to accept or reject the feedback.</a:t>
            </a:r>
            <a:endParaRPr lang="it-IT" dirty="0">
              <a:latin typeface="ShellMedium"/>
            </a:endParaRPr>
          </a:p>
          <a:p>
            <a:r>
              <a:rPr lang="en-US" b="1" i="1" dirty="0">
                <a:latin typeface="ShellMedium"/>
              </a:rPr>
              <a:t>Walk-through</a:t>
            </a:r>
            <a:r>
              <a:rPr lang="en-US" i="1" dirty="0">
                <a:latin typeface="ShellMedium"/>
              </a:rPr>
              <a:t> - This is a bit formal, where a lead or a manager would walk-through the document. It involves the official recording of the feedback, and the author incorporates the feedback. E.g., A QA Lead will do the walk-through of the automation scripts that a team member would have created</a:t>
            </a:r>
            <a:r>
              <a:rPr lang="en-US" dirty="0">
                <a:latin typeface="ShellMedium"/>
              </a:rPr>
              <a:t>.</a:t>
            </a:r>
            <a:endParaRPr lang="it-IT" dirty="0">
              <a:latin typeface="ShellMedium"/>
            </a:endParaRPr>
          </a:p>
          <a:p>
            <a:r>
              <a:rPr lang="en-US" b="1" i="1" dirty="0">
                <a:latin typeface="ShellMedium"/>
              </a:rPr>
              <a:t>Inspection</a:t>
            </a:r>
            <a:r>
              <a:rPr lang="en-US" i="1" dirty="0">
                <a:latin typeface="ShellMedium"/>
              </a:rPr>
              <a:t> - This is the most formal review method. Where a higher authority like a client QA Manager or an Enterprise Architect will review the work product (e.g., Automation Framework), after that, formal documentation of these review comments happen. Finally, the author is supposed to formally share the status of the fixes and progress of these</a:t>
            </a:r>
            <a:r>
              <a:rPr lang="en-US" dirty="0">
                <a:latin typeface="ShellMedium"/>
              </a:rPr>
              <a:t>.</a:t>
            </a:r>
            <a:endParaRPr lang="it-IT" dirty="0">
              <a:latin typeface="ShellMedium"/>
            </a:endParaRPr>
          </a:p>
          <a:p>
            <a:r>
              <a:rPr lang="it-IT" b="1" i="1" dirty="0">
                <a:latin typeface="ShellMedium"/>
              </a:rPr>
              <a:t>Quality Control - A </a:t>
            </a:r>
            <a:r>
              <a:rPr lang="it-IT" b="1" i="1" dirty="0" err="1">
                <a:latin typeface="ShellMedium"/>
              </a:rPr>
              <a:t>Defect</a:t>
            </a:r>
            <a:r>
              <a:rPr lang="it-IT" b="1" i="1" dirty="0">
                <a:latin typeface="ShellMedium"/>
              </a:rPr>
              <a:t> </a:t>
            </a:r>
            <a:r>
              <a:rPr lang="it-IT" b="1" i="1" dirty="0" err="1">
                <a:latin typeface="ShellMedium"/>
              </a:rPr>
              <a:t>Identification</a:t>
            </a:r>
            <a:r>
              <a:rPr lang="it-IT" b="1" i="1" dirty="0">
                <a:latin typeface="ShellMedium"/>
              </a:rPr>
              <a:t> Activity</a:t>
            </a:r>
            <a:endParaRPr lang="it-IT" dirty="0">
              <a:latin typeface="ShellMedium"/>
            </a:endParaRPr>
          </a:p>
          <a:p>
            <a:r>
              <a:rPr lang="en-US" b="1" i="1" dirty="0">
                <a:latin typeface="ShellMedium"/>
              </a:rPr>
              <a:t>Quality Control</a:t>
            </a:r>
            <a:r>
              <a:rPr lang="en-US" dirty="0">
                <a:latin typeface="ShellMedium"/>
              </a:rPr>
              <a:t> (</a:t>
            </a:r>
            <a:r>
              <a:rPr lang="en-US" i="1" dirty="0">
                <a:latin typeface="ShellMedium"/>
              </a:rPr>
              <a:t>QC</a:t>
            </a:r>
            <a:r>
              <a:rPr lang="en-US" dirty="0">
                <a:latin typeface="ShellMedium"/>
              </a:rPr>
              <a:t>) is a </a:t>
            </a:r>
            <a:r>
              <a:rPr lang="en-US" b="1" i="1" dirty="0">
                <a:latin typeface="ShellMedium"/>
              </a:rPr>
              <a:t>product-oriented</a:t>
            </a:r>
            <a:r>
              <a:rPr lang="en-US" dirty="0">
                <a:latin typeface="ShellMedium"/>
              </a:rPr>
              <a:t> activity that focuses on </a:t>
            </a:r>
            <a:r>
              <a:rPr lang="en-US" b="1" i="1" dirty="0">
                <a:latin typeface="ShellMedium"/>
              </a:rPr>
              <a:t>identifying the defect</a:t>
            </a:r>
            <a:r>
              <a:rPr lang="en-US" dirty="0">
                <a:latin typeface="ShellMedium"/>
              </a:rPr>
              <a:t>. QC involves checking the product against a predetermined set of requirements and validating that the product meets those requirements. </a:t>
            </a:r>
            <a:r>
              <a:rPr lang="en-US" b="1" i="1" dirty="0">
                <a:latin typeface="ShellMedium"/>
              </a:rPr>
              <a:t>Quality control</a:t>
            </a:r>
            <a:r>
              <a:rPr lang="en-US" dirty="0">
                <a:latin typeface="ShellMedium"/>
              </a:rPr>
              <a:t> is to inspect something (</a:t>
            </a:r>
            <a:r>
              <a:rPr lang="en-US" i="1" dirty="0">
                <a:latin typeface="ShellMedium"/>
              </a:rPr>
              <a:t>a product or a service</a:t>
            </a:r>
            <a:r>
              <a:rPr lang="en-US" dirty="0">
                <a:latin typeface="ShellMedium"/>
              </a:rPr>
              <a:t>) to make sure it works as per the defined requirements. If the product or service does not work well, then the problem must be solved or eliminated to meet the customer requirements. QC does not focus on the process. However, the main focus here is on the final product. In other words, it ensures that the final product is developed as per the quality process (</a:t>
            </a:r>
            <a:r>
              <a:rPr lang="en-US" i="1" dirty="0">
                <a:latin typeface="ShellMedium"/>
              </a:rPr>
              <a:t>Quality Assurance</a:t>
            </a:r>
            <a:r>
              <a:rPr lang="en-US" dirty="0">
                <a:latin typeface="ShellMedium"/>
              </a:rPr>
              <a:t>) and meets the client's requirements.</a:t>
            </a:r>
            <a:endParaRPr lang="it-IT" dirty="0">
              <a:latin typeface="ShellMedium"/>
            </a:endParaRPr>
          </a:p>
          <a:p>
            <a:r>
              <a:rPr lang="en-US" dirty="0">
                <a:latin typeface="ShellMedium"/>
              </a:rPr>
              <a:t>Quality Control is Dynamic testing - It comes under "</a:t>
            </a:r>
            <a:r>
              <a:rPr lang="en-US" b="1" i="1" dirty="0">
                <a:latin typeface="ShellMedium"/>
              </a:rPr>
              <a:t>Validation</a:t>
            </a:r>
            <a:r>
              <a:rPr lang="en-US" dirty="0">
                <a:latin typeface="ShellMedium"/>
              </a:rPr>
              <a:t>" with the primary purpose of finding defects. Dynamic testing takes place once the development of a component is complete.</a:t>
            </a:r>
            <a:endParaRPr lang="it-IT" dirty="0">
              <a:latin typeface="ShellMedium"/>
            </a:endParaRPr>
          </a:p>
          <a:p>
            <a:r>
              <a:rPr lang="en-US" b="1" i="1" dirty="0">
                <a:latin typeface="ShellMedium"/>
              </a:rPr>
              <a:t>The dynamic testing types used in Quality Control are:</a:t>
            </a:r>
            <a:endParaRPr lang="it-IT" dirty="0">
              <a:latin typeface="ShellMedium"/>
            </a:endParaRPr>
          </a:p>
          <a:p>
            <a:r>
              <a:rPr lang="en-US" b="1" i="1" dirty="0">
                <a:latin typeface="ShellMedium"/>
              </a:rPr>
              <a:t>Component Testing</a:t>
            </a:r>
            <a:r>
              <a:rPr lang="en-US" i="1" dirty="0">
                <a:latin typeface="ShellMedium"/>
              </a:rPr>
              <a:t> - Testing individual components of a System</a:t>
            </a:r>
            <a:endParaRPr lang="it-IT" dirty="0">
              <a:latin typeface="ShellMedium"/>
            </a:endParaRPr>
          </a:p>
          <a:p>
            <a:r>
              <a:rPr lang="en-US" b="1" i="1" dirty="0">
                <a:latin typeface="ShellMedium"/>
              </a:rPr>
              <a:t>Component Integration Testing</a:t>
            </a:r>
            <a:r>
              <a:rPr lang="en-US" i="1" dirty="0">
                <a:latin typeface="ShellMedium"/>
              </a:rPr>
              <a:t> - Testing two or more integrated components of a System</a:t>
            </a:r>
            <a:endParaRPr lang="it-IT" dirty="0">
              <a:latin typeface="ShellMedium"/>
            </a:endParaRPr>
          </a:p>
          <a:p>
            <a:r>
              <a:rPr lang="en-US" b="1" i="1" dirty="0">
                <a:latin typeface="ShellMedium"/>
              </a:rPr>
              <a:t>System Testing</a:t>
            </a:r>
            <a:r>
              <a:rPr lang="en-US" i="1" dirty="0">
                <a:latin typeface="ShellMedium"/>
              </a:rPr>
              <a:t> - Testing a full system when it's fully integrated</a:t>
            </a:r>
            <a:endParaRPr lang="it-IT" dirty="0">
              <a:latin typeface="ShellMedium"/>
            </a:endParaRPr>
          </a:p>
          <a:p>
            <a:r>
              <a:rPr lang="en-US" b="1" i="1" dirty="0">
                <a:latin typeface="ShellMedium"/>
              </a:rPr>
              <a:t>User Acceptance Testing</a:t>
            </a:r>
            <a:r>
              <a:rPr lang="en-US" i="1" dirty="0">
                <a:latin typeface="ShellMedium"/>
              </a:rPr>
              <a:t> - Tests carried out by customers to ascertain if the software is as per their requirements</a:t>
            </a:r>
            <a:endParaRPr lang="it-IT" dirty="0">
              <a:latin typeface="ShellMedium"/>
            </a:endParaRPr>
          </a:p>
          <a:p>
            <a:r>
              <a:rPr lang="en-US" dirty="0">
                <a:latin typeface="ShellMedium"/>
              </a:rPr>
              <a:t>Apart from that, several non-functional dynamic testing types are also a part of Quality Control. Some of these are:</a:t>
            </a:r>
            <a:endParaRPr lang="it-IT" dirty="0">
              <a:latin typeface="ShellMedium"/>
            </a:endParaRPr>
          </a:p>
          <a:p>
            <a:r>
              <a:rPr lang="en-US" b="1" i="1" dirty="0">
                <a:latin typeface="ShellMedium"/>
              </a:rPr>
              <a:t>Performance Testing</a:t>
            </a:r>
            <a:r>
              <a:rPr lang="en-US" i="1" dirty="0">
                <a:latin typeface="ShellMedium"/>
              </a:rPr>
              <a:t> - First is Performance Testing, which tells whether the software performs well - E.g., the pages should start loading in less than 3 seconds</a:t>
            </a:r>
            <a:r>
              <a:rPr lang="en-US" dirty="0">
                <a:latin typeface="ShellMedium"/>
              </a:rPr>
              <a:t>.</a:t>
            </a:r>
            <a:endParaRPr lang="it-IT" dirty="0">
              <a:latin typeface="ShellMedium"/>
            </a:endParaRPr>
          </a:p>
          <a:p>
            <a:r>
              <a:rPr lang="en-US" b="1" i="1" dirty="0">
                <a:latin typeface="ShellMedium"/>
              </a:rPr>
              <a:t>Load Testing</a:t>
            </a:r>
            <a:r>
              <a:rPr lang="en-US" i="1" dirty="0">
                <a:latin typeface="ShellMedium"/>
              </a:rPr>
              <a:t> - Second is Load Testing, which tells whether the software can take peak user load. E.g., during the Christmas season, the user load is at the peak. Hence, the software should be load tested to ensure it can sustain with this load</a:t>
            </a:r>
            <a:r>
              <a:rPr lang="en-US" dirty="0">
                <a:latin typeface="ShellMedium"/>
              </a:rPr>
              <a:t>.</a:t>
            </a:r>
            <a:endParaRPr lang="it-IT" dirty="0">
              <a:latin typeface="ShellMedium"/>
            </a:endParaRPr>
          </a:p>
          <a:p>
            <a:r>
              <a:rPr lang="en-US" b="1" i="1" dirty="0">
                <a:latin typeface="ShellMedium"/>
              </a:rPr>
              <a:t>Security Testing</a:t>
            </a:r>
            <a:r>
              <a:rPr lang="en-US" i="1" dirty="0">
                <a:latin typeface="ShellMedium"/>
              </a:rPr>
              <a:t> - Next is Security testing, which ensures whether the software is secure enough. Moreover, security cannot be compromised</a:t>
            </a:r>
            <a:r>
              <a:rPr lang="en-US" dirty="0">
                <a:latin typeface="ShellMedium"/>
              </a:rPr>
              <a:t>.</a:t>
            </a:r>
            <a:endParaRPr lang="it-IT" dirty="0">
              <a:latin typeface="ShellMedium"/>
            </a:endParaRPr>
          </a:p>
          <a:p>
            <a:r>
              <a:rPr lang="en-US" b="1" i="1" dirty="0">
                <a:latin typeface="ShellMedium"/>
              </a:rPr>
              <a:t>Recovery Testing</a:t>
            </a:r>
            <a:r>
              <a:rPr lang="en-US" i="1" dirty="0">
                <a:latin typeface="ShellMedium"/>
              </a:rPr>
              <a:t> - Finally, there is Recovery Testing. It tells whether the software can recover if something unexpected happens. For instance, if the server goes down and backs up, then the software should be able to recover</a:t>
            </a:r>
            <a:r>
              <a:rPr lang="en-US" dirty="0">
                <a:latin typeface="ShellMedium"/>
              </a:rPr>
              <a:t>.</a:t>
            </a:r>
            <a:endParaRPr lang="it-IT" dirty="0">
              <a:latin typeface="ShellMedium"/>
            </a:endParaRPr>
          </a:p>
          <a:p>
            <a:r>
              <a:rPr lang="en-US" b="1" i="1" dirty="0">
                <a:latin typeface="ShellMedium"/>
              </a:rPr>
              <a:t>Relationship between Quality Assurance (QA), Quality Control (QC) and Testing</a:t>
            </a:r>
            <a:endParaRPr lang="en-US">
              <a:latin typeface="ShellMedium"/>
            </a:endParaRPr>
          </a:p>
          <a:p>
            <a:endParaRPr lang="en-US" b="1" i="1" dirty="0">
              <a:latin typeface="ShellMedium"/>
            </a:endParaRPr>
          </a:p>
          <a:p>
            <a:r>
              <a:rPr lang="en-US" dirty="0"/>
              <a:t>The relationship between </a:t>
            </a:r>
            <a:r>
              <a:rPr lang="en-US" b="1" i="1" dirty="0"/>
              <a:t>Quality Assurance</a:t>
            </a:r>
            <a:r>
              <a:rPr lang="en-US" dirty="0"/>
              <a:t> (</a:t>
            </a:r>
            <a:r>
              <a:rPr lang="en-US" i="1" dirty="0"/>
              <a:t>QA</a:t>
            </a:r>
            <a:r>
              <a:rPr lang="en-US" dirty="0"/>
              <a:t>), </a:t>
            </a:r>
            <a:r>
              <a:rPr lang="en-US" b="1" i="1" dirty="0"/>
              <a:t>Quality Control</a:t>
            </a:r>
            <a:r>
              <a:rPr lang="en-US" dirty="0"/>
              <a:t> (</a:t>
            </a:r>
            <a:r>
              <a:rPr lang="en-US" i="1" dirty="0"/>
              <a:t>QC</a:t>
            </a:r>
            <a:r>
              <a:rPr lang="en-US" dirty="0"/>
              <a:t>) and </a:t>
            </a:r>
            <a:r>
              <a:rPr lang="en-US" b="1" i="1" dirty="0"/>
              <a:t>Testing</a:t>
            </a:r>
            <a:r>
              <a:rPr lang="en-US" dirty="0"/>
              <a:t> are hierarchical.</a:t>
            </a:r>
          </a:p>
          <a:p>
            <a:r>
              <a:rPr lang="en-US" dirty="0">
                <a:latin typeface="ShellMedium"/>
              </a:rPr>
              <a:t>The main motto of </a:t>
            </a:r>
            <a:r>
              <a:rPr lang="en-US" b="1" i="1" dirty="0">
                <a:latin typeface="ShellMedium"/>
              </a:rPr>
              <a:t>Quality Assurance</a:t>
            </a:r>
            <a:r>
              <a:rPr lang="en-US" dirty="0">
                <a:latin typeface="ShellMedium"/>
              </a:rPr>
              <a:t> is the prevention of bugs in the software. It is more concerned with developing a quality process for software development. Which, in turn, will prevent the generation of bugs and results in the production of a quality product.</a:t>
            </a:r>
          </a:p>
          <a:p>
            <a:r>
              <a:rPr lang="en-US" dirty="0">
                <a:latin typeface="ShellMedium"/>
              </a:rPr>
              <a:t>The primary goal of </a:t>
            </a:r>
            <a:r>
              <a:rPr lang="en-US" b="1" i="1" dirty="0">
                <a:latin typeface="ShellMedium"/>
              </a:rPr>
              <a:t>Quality Control</a:t>
            </a:r>
            <a:r>
              <a:rPr lang="en-US" dirty="0">
                <a:latin typeface="ShellMedium"/>
              </a:rPr>
              <a:t> is detecting errors by inspecting and testing the product. It involves comparing the product with a predetermined set of requirements and validating that the product meets those requirements.</a:t>
            </a:r>
          </a:p>
          <a:p>
            <a:r>
              <a:rPr lang="en-US" b="1" i="1" dirty="0">
                <a:latin typeface="ShellMedium"/>
              </a:rPr>
              <a:t>Testing</a:t>
            </a:r>
            <a:r>
              <a:rPr lang="en-US" dirty="0">
                <a:latin typeface="ShellMedium"/>
              </a:rPr>
              <a:t> is a subset of </a:t>
            </a:r>
            <a:r>
              <a:rPr lang="en-US" b="1" i="1" dirty="0">
                <a:latin typeface="ShellMedium"/>
              </a:rPr>
              <a:t>Quality Control.</a:t>
            </a:r>
            <a:r>
              <a:rPr lang="en-US" dirty="0">
                <a:latin typeface="ShellMedium"/>
              </a:rPr>
              <a:t> It is the process of running a system to detect errors in the product to be corrected. Additionally, Testing is an integral part of quality control. Because it helps in demonstrating that the product works as expected and designed. In addition to the above, in </a:t>
            </a:r>
            <a:r>
              <a:rPr lang="en-US" b="1" i="1" dirty="0">
                <a:latin typeface="ShellMedium"/>
                <a:hlinkClick r:id="rId4"/>
              </a:rPr>
              <a:t>Software Testing</a:t>
            </a:r>
            <a:r>
              <a:rPr lang="en-US" dirty="0">
                <a:latin typeface="ShellMedium"/>
              </a:rPr>
              <a:t>, we find out the problem and try to fix the problem. Which, in turn, is considered relatively easier than preventing the issue before it occurred.</a:t>
            </a:r>
          </a:p>
          <a:p>
            <a:r>
              <a:rPr lang="en-US" dirty="0">
                <a:latin typeface="ShellMedium"/>
              </a:rPr>
              <a:t>The concept depicted in the figure given below :</a:t>
            </a:r>
          </a:p>
          <a:p>
            <a:br>
              <a:rPr lang="en-US" dirty="0"/>
            </a:br>
            <a:endParaRPr lang="en-US" dirty="0"/>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11</a:t>
            </a:fld>
            <a:endParaRPr lang="en-GB" dirty="0">
              <a:latin typeface="ShellMedium" panose="00000600000000000000" pitchFamily="50" charset="0"/>
            </a:endParaRPr>
          </a:p>
        </p:txBody>
      </p:sp>
    </p:spTree>
    <p:extLst>
      <p:ext uri="{BB962C8B-B14F-4D97-AF65-F5344CB8AC3E}">
        <p14:creationId xmlns:p14="http://schemas.microsoft.com/office/powerpoint/2010/main" val="661847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651743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501731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735628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4"/>
            <a:ext cx="12193293" cy="685727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5840" y="517459"/>
            <a:ext cx="1887660" cy="1887660"/>
          </a:xfrm>
          <a:prstGeom prst="rect">
            <a:avLst/>
          </a:prstGeom>
          <a:ln>
            <a:noFill/>
          </a:ln>
        </p:spPr>
      </p:pic>
      <p:sp>
        <p:nvSpPr>
          <p:cNvPr id="28" name="Rectangle 2"/>
          <p:cNvSpPr>
            <a:spLocks noGrp="1" noChangeArrowheads="1"/>
          </p:cNvSpPr>
          <p:nvPr userDrawn="1">
            <p:ph type="ctrTitle"/>
          </p:nvPr>
        </p:nvSpPr>
        <p:spPr>
          <a:xfrm>
            <a:off x="766800" y="2754403"/>
            <a:ext cx="9973373" cy="918000"/>
          </a:xfrm>
          <a:noFill/>
        </p:spPr>
        <p:txBody>
          <a:bodyPr lIns="0" tIns="0" rIns="0" anchor="b" anchorCtr="0"/>
          <a:lstStyle>
            <a:lvl1pPr>
              <a:lnSpc>
                <a:spcPct val="110000"/>
              </a:lnSpc>
              <a:defRPr sz="3600" b="0" kern="1200" cap="none" spc="0" baseline="0">
                <a:solidFill>
                  <a:schemeClr val="tx1"/>
                </a:solidFill>
                <a:latin typeface="+mj-lt"/>
                <a:cs typeface="Arial" pitchFamily="34" charset="0"/>
              </a:defRPr>
            </a:lvl1pPr>
          </a:lstStyle>
          <a:p>
            <a:r>
              <a:rPr lang="en-GB"/>
              <a:t>Click to edit Master title style</a:t>
            </a:r>
            <a:endParaRPr lang="en-GB" dirty="0"/>
          </a:p>
        </p:txBody>
      </p:sp>
      <p:sp>
        <p:nvSpPr>
          <p:cNvPr id="29" name="Rectangle 3"/>
          <p:cNvSpPr>
            <a:spLocks noGrp="1" noChangeArrowheads="1"/>
          </p:cNvSpPr>
          <p:nvPr userDrawn="1">
            <p:ph type="subTitle" idx="1"/>
          </p:nvPr>
        </p:nvSpPr>
        <p:spPr>
          <a:xfrm>
            <a:off x="766800" y="3805856"/>
            <a:ext cx="9976548" cy="749808"/>
          </a:xfrm>
        </p:spPr>
        <p:txBody>
          <a:bodyPr anchor="t" anchorCtr="0"/>
          <a:lstStyle>
            <a:lvl1pPr marL="0" indent="0">
              <a:lnSpc>
                <a:spcPct val="100000"/>
              </a:lnSpc>
              <a:spcBef>
                <a:spcPct val="0"/>
              </a:spcBef>
              <a:spcAft>
                <a:spcPts val="0"/>
              </a:spcAft>
              <a:buFont typeface="Wingdings" pitchFamily="2" charset="2"/>
              <a:buNone/>
              <a:defRPr sz="2000" baseline="0">
                <a:solidFill>
                  <a:schemeClr val="tx1"/>
                </a:solidFill>
                <a:latin typeface="+mn-lt"/>
                <a:cs typeface="Arial" pitchFamily="34" charset="0"/>
              </a:defRPr>
            </a:lvl1pPr>
          </a:lstStyle>
          <a:p>
            <a:r>
              <a:rPr lang="en-GB"/>
              <a:t>Click to edit Master subtitle style</a:t>
            </a:r>
            <a:endParaRPr lang="en-GB" dirty="0"/>
          </a:p>
        </p:txBody>
      </p:sp>
      <p:sp>
        <p:nvSpPr>
          <p:cNvPr id="32" name="Text Placeholder 31"/>
          <p:cNvSpPr>
            <a:spLocks noGrp="1"/>
          </p:cNvSpPr>
          <p:nvPr userDrawn="1">
            <p:ph type="body" sz="quarter" idx="10" hasCustomPrompt="1"/>
          </p:nvPr>
        </p:nvSpPr>
        <p:spPr>
          <a:xfrm>
            <a:off x="766800" y="4832087"/>
            <a:ext cx="7871121" cy="237600"/>
          </a:xfrm>
        </p:spPr>
        <p:txBody>
          <a:bodyPr anchor="t" anchorCtr="0"/>
          <a:lstStyle>
            <a:lvl1pPr>
              <a:lnSpc>
                <a:spcPct val="100000"/>
              </a:lnSpc>
              <a:buNone/>
              <a:defRPr sz="1400">
                <a:solidFill>
                  <a:schemeClr val="tx1"/>
                </a:solidFill>
                <a:latin typeface="ShellHeavy" panose="00000700000000000000" pitchFamily="2" charset="0"/>
              </a:defRPr>
            </a:lvl1pPr>
          </a:lstStyle>
          <a:p>
            <a:pPr lvl="0"/>
            <a:r>
              <a:rPr lang="en-GB" dirty="0"/>
              <a:t>Click to insert Author’s Name</a:t>
            </a:r>
          </a:p>
        </p:txBody>
      </p:sp>
      <p:sp>
        <p:nvSpPr>
          <p:cNvPr id="33" name="Text Placeholder 31"/>
          <p:cNvSpPr>
            <a:spLocks noGrp="1"/>
          </p:cNvSpPr>
          <p:nvPr userDrawn="1">
            <p:ph type="body" sz="quarter" idx="11" hasCustomPrompt="1"/>
          </p:nvPr>
        </p:nvSpPr>
        <p:spPr>
          <a:xfrm>
            <a:off x="766800" y="5083916"/>
            <a:ext cx="7871121" cy="237600"/>
          </a:xfrm>
        </p:spPr>
        <p:txBody>
          <a:bodyPr anchor="t" anchorCtr="0"/>
          <a:lstStyle>
            <a:lvl1pPr>
              <a:lnSpc>
                <a:spcPct val="100000"/>
              </a:lnSpc>
              <a:buNone/>
              <a:defRPr sz="1400">
                <a:solidFill>
                  <a:schemeClr val="tx1"/>
                </a:solidFill>
                <a:latin typeface="ShellMedium" panose="00000600000000000000" pitchFamily="2" charset="0"/>
              </a:defRPr>
            </a:lvl1pPr>
          </a:lstStyle>
          <a:p>
            <a:pPr lvl="0"/>
            <a:r>
              <a:rPr lang="en-GB" dirty="0"/>
              <a:t>Click to insert Role in Organisation</a:t>
            </a:r>
          </a:p>
        </p:txBody>
      </p:sp>
      <p:sp>
        <p:nvSpPr>
          <p:cNvPr id="24"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5"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‹N›</a:t>
            </a:fld>
            <a:endParaRPr lang="en-GB" noProof="1"/>
          </a:p>
        </p:txBody>
      </p:sp>
      <p:sp>
        <p:nvSpPr>
          <p:cNvPr id="8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November 2023</a:t>
            </a:r>
          </a:p>
        </p:txBody>
      </p:sp>
      <p:sp>
        <p:nvSpPr>
          <p:cNvPr id="8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3" name="TextBox 2" descr="CONFIDENTIAL_TAG_0xFFEE">
            <a:extLst>
              <a:ext uri="{FF2B5EF4-FFF2-40B4-BE49-F238E27FC236}">
                <a16:creationId xmlns:a16="http://schemas.microsoft.com/office/drawing/2014/main" id="{3462BFF4-4B0D-4321-5883-CC41DF992EA5}"/>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MOST 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3958636159"/>
      </p:ext>
    </p:extLst>
  </p:cSld>
  <p:clrMapOvr>
    <a:masterClrMapping/>
  </p:clrMapOvr>
  <p:transition/>
  <p:hf hdr="0"/>
  <p:extLst>
    <p:ext uri="{DCECCB84-F9BA-43D5-87BE-67443E8EF086}">
      <p15:sldGuideLst xmlns:p15="http://schemas.microsoft.com/office/powerpoint/2012/main">
        <p15:guide id="4" pos="7357" userDrawn="1">
          <p15:clr>
            <a:srgbClr val="FBAE40"/>
          </p15:clr>
        </p15:guide>
        <p15:guide id="5" pos="1121" userDrawn="1">
          <p15:clr>
            <a:srgbClr val="FBAE40"/>
          </p15:clr>
        </p15:guide>
        <p15:guide id="6" orient="horz" pos="4074" userDrawn="1">
          <p15:clr>
            <a:srgbClr val="FBAE40"/>
          </p15:clr>
        </p15:guide>
        <p15:guide id="7" orient="horz" pos="216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600"/>
            <a:ext cx="9385300" cy="985791"/>
          </a:xfrm>
        </p:spPr>
        <p:txBody>
          <a:bodyPr>
            <a:noAutofit/>
          </a:bodyPr>
          <a:lstStyle>
            <a:lvl1pPr algn="ctr">
              <a:defRPr sz="54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2245930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4235" t="4524"/>
          <a:stretch/>
        </p:blipFill>
        <p:spPr>
          <a:xfrm>
            <a:off x="0" y="0"/>
            <a:ext cx="12192000" cy="685800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t="21234" r="47297" b="27130"/>
          <a:stretch/>
        </p:blipFill>
        <p:spPr>
          <a:xfrm>
            <a:off x="5207633" y="0"/>
            <a:ext cx="6999607" cy="6858000"/>
          </a:xfrm>
          <a:prstGeom prst="rect">
            <a:avLst/>
          </a:prstGeom>
        </p:spPr>
      </p:pic>
      <p:sp>
        <p:nvSpPr>
          <p:cNvPr id="24" name="Title 1"/>
          <p:cNvSpPr>
            <a:spLocks noGrp="1"/>
          </p:cNvSpPr>
          <p:nvPr>
            <p:ph type="title" hasCustomPrompt="1"/>
          </p:nvPr>
        </p:nvSpPr>
        <p:spPr>
          <a:xfrm>
            <a:off x="766800" y="2344620"/>
            <a:ext cx="5187472" cy="1362075"/>
          </a:xfrm>
          <a:prstGeom prst="rect">
            <a:avLst/>
          </a:prstGeom>
        </p:spPr>
        <p:txBody>
          <a:bodyPr lIns="0" tIns="0" rIns="0" bIns="0"/>
          <a:lstStyle>
            <a:lvl1pPr algn="l">
              <a:defRPr sz="1400" b="0" cap="none" baseline="0">
                <a:solidFill>
                  <a:schemeClr val="tx1"/>
                </a:solidFill>
                <a:latin typeface="ShellMedium" panose="00000600000000000000" pitchFamily="2" charset="0"/>
              </a:defRPr>
            </a:lvl1pPr>
          </a:lstStyle>
          <a:p>
            <a:r>
              <a:rPr lang="en-GB" dirty="0"/>
              <a:t>Click to edit Master title style, if required</a:t>
            </a:r>
          </a:p>
        </p:txBody>
      </p:sp>
      <p:sp>
        <p:nvSpPr>
          <p:cNvPr id="25" name="Text Placeholder 2"/>
          <p:cNvSpPr>
            <a:spLocks noGrp="1"/>
          </p:cNvSpPr>
          <p:nvPr>
            <p:ph type="body" idx="1" hasCustomPrompt="1"/>
          </p:nvPr>
        </p:nvSpPr>
        <p:spPr>
          <a:xfrm>
            <a:off x="766800" y="723550"/>
            <a:ext cx="6375761" cy="1400214"/>
          </a:xfrm>
          <a:prstGeom prst="rect">
            <a:avLst/>
          </a:prstGeom>
        </p:spPr>
        <p:txBody>
          <a:bodyPr lIns="0" tIns="0" rIns="0" bIns="0" anchor="t" anchorCtr="0"/>
          <a:lstStyle>
            <a:lvl1pPr marL="0" indent="0">
              <a:lnSpc>
                <a:spcPct val="100000"/>
              </a:lnSpc>
              <a:spcAft>
                <a:spcPts val="0"/>
              </a:spcAft>
              <a:buNone/>
              <a:defRPr sz="9600" b="0" cap="none" baseline="0">
                <a:solidFill>
                  <a:schemeClr val="accent1"/>
                </a:solidFill>
                <a:latin typeface="ShellHeavy" panose="00000700000000000000" pitchFamily="2"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dirty="0"/>
              <a:t>Q&amp;A</a:t>
            </a:r>
          </a:p>
        </p:txBody>
      </p:sp>
      <p:sp>
        <p:nvSpPr>
          <p:cNvPr id="26" name="Rectangle 4" descr="Rectangle 4"/>
          <p:cNvSpPr>
            <a:spLocks noGrp="1" noChangeArrowheads="1"/>
          </p:cNvSpPr>
          <p:nvPr>
            <p:ph type="dt" sz="half" idx="2"/>
          </p:nvPr>
        </p:nvSpPr>
        <p:spPr bwMode="gray">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bg1"/>
                </a:solidFill>
                <a:latin typeface="+mn-lt"/>
                <a:ea typeface="+mn-ea"/>
                <a:cs typeface="Arial" pitchFamily="34" charset="0"/>
              </a:defRPr>
            </a:lvl1pPr>
          </a:lstStyle>
          <a:p>
            <a:pPr>
              <a:defRPr/>
            </a:pPr>
            <a:r>
              <a:rPr lang="en-GB" noProof="1"/>
              <a:t>November 2023</a:t>
            </a:r>
          </a:p>
        </p:txBody>
      </p:sp>
      <p:sp>
        <p:nvSpPr>
          <p:cNvPr id="27" name="Text Box 11" descr="&lt;COMPANY_NAME&gt;"/>
          <p:cNvSpPr txBox="1">
            <a:spLocks noChangeArrowheads="1"/>
          </p:cNvSpPr>
          <p:nvPr userDrawn="1"/>
        </p:nvSpPr>
        <p:spPr bwMode="gray">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bg1"/>
                </a:solidFill>
                <a:latin typeface="+mn-lt"/>
                <a:cs typeface="Arial" pitchFamily="34" charset="0"/>
              </a:rPr>
              <a:t>Copyright of Shell International B.V.</a:t>
            </a:r>
          </a:p>
        </p:txBody>
      </p:sp>
      <p:sp>
        <p:nvSpPr>
          <p:cNvPr id="28" name="Rectangle 6" descr="Rectangle 6"/>
          <p:cNvSpPr>
            <a:spLocks noGrp="1" noChangeArrowheads="1"/>
          </p:cNvSpPr>
          <p:nvPr>
            <p:ph type="sldNum" sz="quarter" idx="4"/>
          </p:nvPr>
        </p:nvSpPr>
        <p:spPr bwMode="gray">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bg1"/>
                </a:solidFill>
                <a:latin typeface="+mn-lt"/>
                <a:cs typeface="Arial" pitchFamily="34" charset="0"/>
              </a:defRPr>
            </a:lvl1pPr>
          </a:lstStyle>
          <a:p>
            <a:fld id="{D32BAE6A-B452-4007-8177-56DD051636F9}" type="slidenum">
              <a:rPr lang="en-GB" noProof="1" smtClean="0"/>
              <a:pPr/>
              <a:t>‹N›</a:t>
            </a:fld>
            <a:endParaRPr lang="en-GB" noProof="1"/>
          </a:p>
        </p:txBody>
      </p:sp>
      <p:sp>
        <p:nvSpPr>
          <p:cNvPr id="29" name="Rectangle 5"/>
          <p:cNvSpPr>
            <a:spLocks noGrp="1" noChangeArrowheads="1"/>
          </p:cNvSpPr>
          <p:nvPr>
            <p:ph type="ftr" sz="quarter" idx="3"/>
          </p:nvPr>
        </p:nvSpPr>
        <p:spPr bwMode="gray">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bg1"/>
                </a:solidFill>
                <a:latin typeface="+mn-lt"/>
                <a:cs typeface="Arial" pitchFamily="34" charset="0"/>
              </a:defRPr>
            </a:lvl1pPr>
          </a:lstStyle>
          <a:p>
            <a:pPr>
              <a:defRPr/>
            </a:pPr>
            <a:r>
              <a:rPr lang="en-GB" noProof="1"/>
              <a:t> </a:t>
            </a:r>
          </a:p>
        </p:txBody>
      </p:sp>
      <p:sp>
        <p:nvSpPr>
          <p:cNvPr id="3" name="TextBox 2" descr="CONFIDENTIAL_TAG_0xFFEE">
            <a:extLst>
              <a:ext uri="{FF2B5EF4-FFF2-40B4-BE49-F238E27FC236}">
                <a16:creationId xmlns:a16="http://schemas.microsoft.com/office/drawing/2014/main" id="{13029A4C-B9F2-DCBF-DEAF-3CC0F260DF9E}"/>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MOST 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113503127"/>
      </p:ext>
    </p:extLst>
  </p:cSld>
  <p:clrMapOvr>
    <a:masterClrMapping/>
  </p:clrMapOvr>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Slide (Mandator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0208" y="1257010"/>
            <a:ext cx="4316400" cy="4316400"/>
          </a:xfrm>
          <a:prstGeom prst="rect">
            <a:avLst/>
          </a:prstGeom>
        </p:spPr>
      </p:pic>
      <p:sp>
        <p:nvSpPr>
          <p:cNvPr id="2" name="TextBox 1" descr="CONFIDENTIAL_TAG_0xFFEE">
            <a:extLst>
              <a:ext uri="{FF2B5EF4-FFF2-40B4-BE49-F238E27FC236}">
                <a16:creationId xmlns:a16="http://schemas.microsoft.com/office/drawing/2014/main" id="{C0225D9F-08FF-C945-2F12-B126436BDC41}"/>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MOST 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387764261"/>
      </p:ext>
    </p:extLst>
  </p:cSld>
  <p:clrMapOvr>
    <a:masterClrMapping/>
  </p:clrMapOvr>
  <p:transition/>
  <p:hf hdr="0"/>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dirty="0"/>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46206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32754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dirty="0"/>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4144094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dirty="0"/>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38691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dirty="0"/>
              <a:t>Click to edit Master title style</a:t>
            </a:r>
          </a:p>
        </p:txBody>
      </p:sp>
    </p:spTree>
    <p:extLst>
      <p:ext uri="{BB962C8B-B14F-4D97-AF65-F5344CB8AC3E}">
        <p14:creationId xmlns:p14="http://schemas.microsoft.com/office/powerpoint/2010/main" val="1476457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755092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dirty="0"/>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902708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dirty="0"/>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736296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3/14/2024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7398155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Lst>
  <p:transition>
    <p:fade/>
  </p:transition>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52.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4.jpe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63.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8.png"/><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itle 21"/>
          <p:cNvSpPr>
            <a:spLocks noGrp="1"/>
          </p:cNvSpPr>
          <p:nvPr>
            <p:ph type="ctrTitle"/>
          </p:nvPr>
        </p:nvSpPr>
        <p:spPr>
          <a:xfrm>
            <a:off x="2156346" y="849745"/>
            <a:ext cx="5526993" cy="4745836"/>
          </a:xfrm>
        </p:spPr>
        <p:txBody>
          <a:bodyPr anchor="ctr">
            <a:normAutofit/>
          </a:bodyPr>
          <a:lstStyle/>
          <a:p>
            <a:r>
              <a:rPr lang="en-GB" sz="6000" dirty="0">
                <a:solidFill>
                  <a:srgbClr val="FFFFFF"/>
                </a:solidFill>
              </a:rPr>
              <a:t>ISTQB</a:t>
            </a:r>
          </a:p>
        </p:txBody>
      </p:sp>
      <p:sp>
        <p:nvSpPr>
          <p:cNvPr id="34" name="Rectangle 33">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Subtitle 22"/>
          <p:cNvSpPr>
            <a:spLocks noGrp="1"/>
          </p:cNvSpPr>
          <p:nvPr>
            <p:ph type="subTitle" idx="1"/>
          </p:nvPr>
        </p:nvSpPr>
        <p:spPr>
          <a:xfrm>
            <a:off x="8317076" y="668740"/>
            <a:ext cx="3147043" cy="4926841"/>
          </a:xfrm>
        </p:spPr>
        <p:txBody>
          <a:bodyPr anchor="ctr">
            <a:normAutofit/>
          </a:bodyPr>
          <a:lstStyle/>
          <a:p>
            <a:r>
              <a:rPr lang="en-GB" sz="4400">
                <a:solidFill>
                  <a:srgbClr val="FFFFFF"/>
                </a:solidFill>
              </a:rPr>
              <a:t>  Ivan Cipriani</a:t>
            </a:r>
          </a:p>
        </p:txBody>
      </p:sp>
      <p:sp>
        <p:nvSpPr>
          <p:cNvPr id="2" name="Footer Placeholder 1"/>
          <p:cNvSpPr>
            <a:spLocks noGrp="1"/>
          </p:cNvSpPr>
          <p:nvPr>
            <p:ph type="ftr" sz="quarter" idx="11"/>
          </p:nvPr>
        </p:nvSpPr>
        <p:spPr>
          <a:xfrm>
            <a:off x="2156346" y="5951811"/>
            <a:ext cx="5788804" cy="365125"/>
          </a:xfrm>
        </p:spPr>
        <p:txBody>
          <a:bodyPr>
            <a:normAutofit/>
          </a:bodyPr>
          <a:lstStyle/>
          <a:p>
            <a:pPr>
              <a:spcAft>
                <a:spcPts val="600"/>
              </a:spcAft>
            </a:pPr>
            <a:r>
              <a:rPr lang="en-GB" noProof="1">
                <a:solidFill>
                  <a:schemeClr val="accent3"/>
                </a:solidFill>
              </a:rPr>
              <a:t> </a:t>
            </a:r>
          </a:p>
        </p:txBody>
      </p:sp>
      <p:sp>
        <p:nvSpPr>
          <p:cNvPr id="5" name="Date Placeholder 4"/>
          <p:cNvSpPr>
            <a:spLocks noGrp="1"/>
          </p:cNvSpPr>
          <p:nvPr>
            <p:ph type="dt" sz="half" idx="10"/>
          </p:nvPr>
        </p:nvSpPr>
        <p:spPr>
          <a:xfrm>
            <a:off x="8317075" y="5956137"/>
            <a:ext cx="2144227" cy="365125"/>
          </a:xfrm>
        </p:spPr>
        <p:txBody>
          <a:bodyPr>
            <a:normAutofit/>
          </a:bodyPr>
          <a:lstStyle/>
          <a:p>
            <a:pPr algn="l">
              <a:spcAft>
                <a:spcPts val="600"/>
              </a:spcAft>
            </a:pPr>
            <a:r>
              <a:rPr lang="en-GB" noProof="1">
                <a:solidFill>
                  <a:srgbClr val="FFFFFF">
                    <a:alpha val="80000"/>
                  </a:srgbClr>
                </a:solidFill>
              </a:rPr>
              <a:t>November 2023</a:t>
            </a:r>
          </a:p>
        </p:txBody>
      </p:sp>
      <p:sp>
        <p:nvSpPr>
          <p:cNvPr id="4" name="Slide Number Placeholder 3"/>
          <p:cNvSpPr>
            <a:spLocks noGrp="1"/>
          </p:cNvSpPr>
          <p:nvPr>
            <p:ph type="sldNum" sz="quarter" idx="12"/>
          </p:nvPr>
        </p:nvSpPr>
        <p:spPr>
          <a:xfrm>
            <a:off x="10558300" y="5956137"/>
            <a:ext cx="1016440" cy="365125"/>
          </a:xfrm>
        </p:spPr>
        <p:txBody>
          <a:bodyPr>
            <a:normAutofit/>
          </a:bodyPr>
          <a:lstStyle/>
          <a:p>
            <a:pPr>
              <a:spcAft>
                <a:spcPts val="600"/>
              </a:spcAft>
            </a:pPr>
            <a:fld id="{D32BAE6A-B452-4007-8177-56DD051636F9}" type="slidenum">
              <a:rPr lang="en-GB" noProof="1">
                <a:solidFill>
                  <a:srgbClr val="FFFFFF">
                    <a:alpha val="80000"/>
                  </a:srgbClr>
                </a:solidFill>
              </a:rPr>
              <a:pPr>
                <a:spcAft>
                  <a:spcPts val="600"/>
                </a:spcAft>
              </a:pPr>
              <a:t>1</a:t>
            </a:fld>
            <a:endParaRPr lang="en-GB" noProof="1">
              <a:solidFill>
                <a:srgbClr val="FFFFFF">
                  <a:alpha val="80000"/>
                </a:srgbClr>
              </a:solidFill>
            </a:endParaRPr>
          </a:p>
        </p:txBody>
      </p:sp>
    </p:spTree>
    <p:extLst>
      <p:ext uri="{BB962C8B-B14F-4D97-AF65-F5344CB8AC3E}">
        <p14:creationId xmlns:p14="http://schemas.microsoft.com/office/powerpoint/2010/main" val="1961934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Why is Testing Necessary?">
            <a:extLst>
              <a:ext uri="{FF2B5EF4-FFF2-40B4-BE49-F238E27FC236}">
                <a16:creationId xmlns:a16="http://schemas.microsoft.com/office/drawing/2014/main" id="{830F6C6E-79A3-F608-FB14-13DD08FBCBB3}"/>
              </a:ext>
            </a:extLst>
          </p:cNvPr>
          <p:cNvPicPr>
            <a:picLocks noChangeAspect="1"/>
          </p:cNvPicPr>
          <p:nvPr/>
        </p:nvPicPr>
        <p:blipFill>
          <a:blip r:embed="rId3"/>
          <a:stretch>
            <a:fillRect/>
          </a:stretch>
        </p:blipFill>
        <p:spPr>
          <a:xfrm>
            <a:off x="1589315" y="853479"/>
            <a:ext cx="9503227" cy="3910069"/>
          </a:xfrm>
          <a:prstGeom prst="rect">
            <a:avLst/>
          </a:prstGeom>
        </p:spPr>
      </p:pic>
      <p:sp>
        <p:nvSpPr>
          <p:cNvPr id="4" name="Espace réservé du texte 3">
            <a:extLst>
              <a:ext uri="{FF2B5EF4-FFF2-40B4-BE49-F238E27FC236}">
                <a16:creationId xmlns:a16="http://schemas.microsoft.com/office/drawing/2014/main" id="{2907E4B7-45B5-4F2B-501A-8D561FD8249E}"/>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err="1">
                <a:solidFill>
                  <a:srgbClr val="043962"/>
                </a:solidFill>
                <a:latin typeface="Calibri"/>
                <a:ea typeface="Calibri" panose="020F0502020204030204" pitchFamily="34" charset="0"/>
                <a:cs typeface="Calibri"/>
              </a:rPr>
              <a:t>Why</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is</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Testing</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Necessary</a:t>
            </a:r>
            <a:r>
              <a:rPr lang="fr-FR" b="1" dirty="0">
                <a:solidFill>
                  <a:srgbClr val="043962"/>
                </a:solidFill>
                <a:latin typeface="Calibri"/>
                <a:ea typeface="Calibri" panose="020F0502020204030204" pitchFamily="34" charset="0"/>
                <a:cs typeface="Calibri"/>
              </a:rPr>
              <a:t>?</a:t>
            </a: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5025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testo, schermata, Carattere&#10;&#10;Descrizione generata automaticamente">
            <a:extLst>
              <a:ext uri="{FF2B5EF4-FFF2-40B4-BE49-F238E27FC236}">
                <a16:creationId xmlns:a16="http://schemas.microsoft.com/office/drawing/2014/main" id="{BB93C55C-E821-D0F6-BC87-3E266CEDFD15}"/>
              </a:ext>
            </a:extLst>
          </p:cNvPr>
          <p:cNvPicPr>
            <a:picLocks noChangeAspect="1"/>
          </p:cNvPicPr>
          <p:nvPr/>
        </p:nvPicPr>
        <p:blipFill>
          <a:blip r:embed="rId3"/>
          <a:stretch>
            <a:fillRect/>
          </a:stretch>
        </p:blipFill>
        <p:spPr>
          <a:xfrm>
            <a:off x="0" y="2081183"/>
            <a:ext cx="6421647" cy="4005421"/>
          </a:xfrm>
          <a:prstGeom prst="rect">
            <a:avLst/>
          </a:prstGeom>
        </p:spPr>
      </p:pic>
      <p:pic>
        <p:nvPicPr>
          <p:cNvPr id="7" name="Immagine 6" descr="Testing Pyramid">
            <a:extLst>
              <a:ext uri="{FF2B5EF4-FFF2-40B4-BE49-F238E27FC236}">
                <a16:creationId xmlns:a16="http://schemas.microsoft.com/office/drawing/2014/main" id="{7AF7CEC4-695E-F312-A95D-6FF7213072E3}"/>
              </a:ext>
            </a:extLst>
          </p:cNvPr>
          <p:cNvPicPr>
            <a:picLocks noChangeAspect="1"/>
          </p:cNvPicPr>
          <p:nvPr/>
        </p:nvPicPr>
        <p:blipFill rotWithShape="1">
          <a:blip r:embed="rId4"/>
          <a:srcRect l="20873" t="9259" r="21822" b="11663"/>
          <a:stretch/>
        </p:blipFill>
        <p:spPr>
          <a:xfrm>
            <a:off x="5653193" y="3911588"/>
            <a:ext cx="3293730" cy="2784042"/>
          </a:xfrm>
          <a:prstGeom prst="rect">
            <a:avLst/>
          </a:prstGeom>
        </p:spPr>
      </p:pic>
      <p:pic>
        <p:nvPicPr>
          <p:cNvPr id="3" name="Immagine 2" descr="Immagine che contiene testo, schermata, Carattere, numero&#10;&#10;Descrizione generata automaticamente">
            <a:extLst>
              <a:ext uri="{FF2B5EF4-FFF2-40B4-BE49-F238E27FC236}">
                <a16:creationId xmlns:a16="http://schemas.microsoft.com/office/drawing/2014/main" id="{D50734CD-295F-C70B-900F-AD423B395889}"/>
              </a:ext>
            </a:extLst>
          </p:cNvPr>
          <p:cNvPicPr>
            <a:picLocks noChangeAspect="1"/>
          </p:cNvPicPr>
          <p:nvPr/>
        </p:nvPicPr>
        <p:blipFill>
          <a:blip r:embed="rId5"/>
          <a:stretch>
            <a:fillRect/>
          </a:stretch>
        </p:blipFill>
        <p:spPr>
          <a:xfrm>
            <a:off x="7814099" y="948581"/>
            <a:ext cx="4377901" cy="3714516"/>
          </a:xfrm>
          <a:prstGeom prst="rect">
            <a:avLst/>
          </a:prstGeom>
        </p:spPr>
      </p:pic>
      <p:pic>
        <p:nvPicPr>
          <p:cNvPr id="4" name="Immagine 3" descr="Immagine che contiene testo, Carattere, schermata, linea&#10;&#10;Descrizione generata automaticamente">
            <a:extLst>
              <a:ext uri="{FF2B5EF4-FFF2-40B4-BE49-F238E27FC236}">
                <a16:creationId xmlns:a16="http://schemas.microsoft.com/office/drawing/2014/main" id="{145B27F7-B2FE-FFF6-2402-F9AC15FC2E55}"/>
              </a:ext>
            </a:extLst>
          </p:cNvPr>
          <p:cNvPicPr>
            <a:picLocks noChangeAspect="1"/>
          </p:cNvPicPr>
          <p:nvPr/>
        </p:nvPicPr>
        <p:blipFill>
          <a:blip r:embed="rId6"/>
          <a:stretch>
            <a:fillRect/>
          </a:stretch>
        </p:blipFill>
        <p:spPr>
          <a:xfrm>
            <a:off x="129521" y="1126687"/>
            <a:ext cx="4800600" cy="390748"/>
          </a:xfrm>
          <a:prstGeom prst="rect">
            <a:avLst/>
          </a:prstGeom>
        </p:spPr>
      </p:pic>
      <p:pic>
        <p:nvPicPr>
          <p:cNvPr id="5" name="Immagine 4" descr="Immagine che contiene testo, Carattere, linea, schermata&#10;&#10;Descrizione generata automaticamente">
            <a:extLst>
              <a:ext uri="{FF2B5EF4-FFF2-40B4-BE49-F238E27FC236}">
                <a16:creationId xmlns:a16="http://schemas.microsoft.com/office/drawing/2014/main" id="{7806509C-27E6-2DA2-4202-0574EF497107}"/>
              </a:ext>
            </a:extLst>
          </p:cNvPr>
          <p:cNvPicPr>
            <a:picLocks noChangeAspect="1"/>
          </p:cNvPicPr>
          <p:nvPr/>
        </p:nvPicPr>
        <p:blipFill>
          <a:blip r:embed="rId7"/>
          <a:stretch>
            <a:fillRect/>
          </a:stretch>
        </p:blipFill>
        <p:spPr>
          <a:xfrm>
            <a:off x="129521" y="1661738"/>
            <a:ext cx="4332515" cy="422869"/>
          </a:xfrm>
          <a:prstGeom prst="rect">
            <a:avLst/>
          </a:prstGeom>
        </p:spPr>
      </p:pic>
      <p:pic>
        <p:nvPicPr>
          <p:cNvPr id="6" name="Immagine 5" descr="Immagine che contiene testo, schermata, Carattere, linea&#10;&#10;Descrizione generata automaticamente">
            <a:extLst>
              <a:ext uri="{FF2B5EF4-FFF2-40B4-BE49-F238E27FC236}">
                <a16:creationId xmlns:a16="http://schemas.microsoft.com/office/drawing/2014/main" id="{EBDF3743-AEC9-EFBB-2EBE-332F074D0D89}"/>
              </a:ext>
            </a:extLst>
          </p:cNvPr>
          <p:cNvPicPr>
            <a:picLocks noChangeAspect="1"/>
          </p:cNvPicPr>
          <p:nvPr/>
        </p:nvPicPr>
        <p:blipFill>
          <a:blip r:embed="rId8"/>
          <a:stretch>
            <a:fillRect/>
          </a:stretch>
        </p:blipFill>
        <p:spPr>
          <a:xfrm>
            <a:off x="124726" y="585440"/>
            <a:ext cx="8708569" cy="492235"/>
          </a:xfrm>
          <a:prstGeom prst="rect">
            <a:avLst/>
          </a:prstGeom>
        </p:spPr>
      </p:pic>
      <p:sp>
        <p:nvSpPr>
          <p:cNvPr id="9" name="Espace réservé du texte 3">
            <a:extLst>
              <a:ext uri="{FF2B5EF4-FFF2-40B4-BE49-F238E27FC236}">
                <a16:creationId xmlns:a16="http://schemas.microsoft.com/office/drawing/2014/main" id="{9D2A4250-BF36-7069-38C1-6C2D6150F073}"/>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err="1">
                <a:solidFill>
                  <a:srgbClr val="043962"/>
                </a:solidFill>
                <a:latin typeface="Calibri"/>
                <a:ea typeface="Calibri" panose="020F0502020204030204" pitchFamily="34" charset="0"/>
                <a:cs typeface="Calibri"/>
              </a:rPr>
              <a:t>Why</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is</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Testing</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Necessary</a:t>
            </a:r>
            <a:r>
              <a:rPr lang="fr-FR" b="1" dirty="0">
                <a:solidFill>
                  <a:srgbClr val="043962"/>
                </a:solidFill>
                <a:latin typeface="Calibri"/>
                <a:ea typeface="Calibri" panose="020F0502020204030204" pitchFamily="34" charset="0"/>
                <a:cs typeface="Calibri"/>
              </a:rPr>
              <a:t>?</a:t>
            </a: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865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testo, schermata, Carattere, diagramma&#10;&#10;Descrizione generata automaticamente">
            <a:extLst>
              <a:ext uri="{FF2B5EF4-FFF2-40B4-BE49-F238E27FC236}">
                <a16:creationId xmlns:a16="http://schemas.microsoft.com/office/drawing/2014/main" id="{D40D0B4A-E299-B311-165D-6DC1D7E54B00}"/>
              </a:ext>
            </a:extLst>
          </p:cNvPr>
          <p:cNvPicPr>
            <a:picLocks noChangeAspect="1"/>
          </p:cNvPicPr>
          <p:nvPr/>
        </p:nvPicPr>
        <p:blipFill>
          <a:blip r:embed="rId3"/>
          <a:stretch>
            <a:fillRect/>
          </a:stretch>
        </p:blipFill>
        <p:spPr>
          <a:xfrm>
            <a:off x="4659084" y="1043937"/>
            <a:ext cx="7511143" cy="4227053"/>
          </a:xfrm>
          <a:prstGeom prst="rect">
            <a:avLst/>
          </a:prstGeom>
        </p:spPr>
      </p:pic>
      <p:pic>
        <p:nvPicPr>
          <p:cNvPr id="3" name="Immagine 2" descr="Immagine che contiene testo, Carattere, Elementi grafici, Blu elettrico&#10;&#10;Descrizione generata automaticamente">
            <a:extLst>
              <a:ext uri="{FF2B5EF4-FFF2-40B4-BE49-F238E27FC236}">
                <a16:creationId xmlns:a16="http://schemas.microsoft.com/office/drawing/2014/main" id="{5546E91F-D956-B58F-370A-EB519E5A4474}"/>
              </a:ext>
            </a:extLst>
          </p:cNvPr>
          <p:cNvPicPr>
            <a:picLocks noChangeAspect="1"/>
          </p:cNvPicPr>
          <p:nvPr/>
        </p:nvPicPr>
        <p:blipFill>
          <a:blip r:embed="rId4"/>
          <a:stretch>
            <a:fillRect/>
          </a:stretch>
        </p:blipFill>
        <p:spPr>
          <a:xfrm>
            <a:off x="7352303" y="5908352"/>
            <a:ext cx="4223657" cy="863237"/>
          </a:xfrm>
          <a:prstGeom prst="rect">
            <a:avLst/>
          </a:prstGeom>
        </p:spPr>
      </p:pic>
      <p:grpSp>
        <p:nvGrpSpPr>
          <p:cNvPr id="6" name="Gruppo 5">
            <a:extLst>
              <a:ext uri="{FF2B5EF4-FFF2-40B4-BE49-F238E27FC236}">
                <a16:creationId xmlns:a16="http://schemas.microsoft.com/office/drawing/2014/main" id="{3E3F02DF-5DD0-F7CC-846A-FD874F205DA9}"/>
              </a:ext>
            </a:extLst>
          </p:cNvPr>
          <p:cNvGrpSpPr/>
          <p:nvPr/>
        </p:nvGrpSpPr>
        <p:grpSpPr>
          <a:xfrm>
            <a:off x="7407455" y="3085278"/>
            <a:ext cx="4120516" cy="1323639"/>
            <a:chOff x="5088798" y="2480516"/>
            <a:chExt cx="4120516" cy="1323639"/>
          </a:xfrm>
        </p:grpSpPr>
        <p:pic>
          <p:nvPicPr>
            <p:cNvPr id="4" name="Immagine 3" descr="Immagine che contiene testo, Carattere, schermata, bianco&#10;&#10;Descrizione generata automaticamente">
              <a:extLst>
                <a:ext uri="{FF2B5EF4-FFF2-40B4-BE49-F238E27FC236}">
                  <a16:creationId xmlns:a16="http://schemas.microsoft.com/office/drawing/2014/main" id="{60A12FC1-56DE-83DE-9BA8-BBDC8BD966E0}"/>
                </a:ext>
              </a:extLst>
            </p:cNvPr>
            <p:cNvPicPr>
              <a:picLocks noChangeAspect="1"/>
            </p:cNvPicPr>
            <p:nvPr/>
          </p:nvPicPr>
          <p:blipFill>
            <a:blip r:embed="rId5"/>
            <a:stretch>
              <a:fillRect/>
            </a:stretch>
          </p:blipFill>
          <p:spPr>
            <a:xfrm>
              <a:off x="5638800" y="2716386"/>
              <a:ext cx="3570514" cy="1087769"/>
            </a:xfrm>
            <a:prstGeom prst="rect">
              <a:avLst/>
            </a:prstGeom>
          </p:spPr>
        </p:pic>
        <p:pic>
          <p:nvPicPr>
            <p:cNvPr id="5" name="Immagine 4" descr="Immagine che contiene testo, schermata, Carattere, diagramma&#10;&#10;Descrizione generata automaticamente">
              <a:extLst>
                <a:ext uri="{FF2B5EF4-FFF2-40B4-BE49-F238E27FC236}">
                  <a16:creationId xmlns:a16="http://schemas.microsoft.com/office/drawing/2014/main" id="{AB3DB2C7-1783-3CC8-F9C7-3557D3A5EB86}"/>
                </a:ext>
              </a:extLst>
            </p:cNvPr>
            <p:cNvPicPr>
              <a:picLocks noChangeAspect="1"/>
            </p:cNvPicPr>
            <p:nvPr/>
          </p:nvPicPr>
          <p:blipFill rotWithShape="1">
            <a:blip r:embed="rId3"/>
            <a:srcRect l="33623" t="6443" r="53768" b="77577"/>
            <a:stretch/>
          </p:blipFill>
          <p:spPr>
            <a:xfrm rot="-5400000">
              <a:off x="4952997" y="2616317"/>
              <a:ext cx="947065" cy="675463"/>
            </a:xfrm>
            <a:prstGeom prst="rect">
              <a:avLst/>
            </a:prstGeom>
          </p:spPr>
        </p:pic>
      </p:grpSp>
      <p:pic>
        <p:nvPicPr>
          <p:cNvPr id="7" name="Immagine 6" descr="Immagine che contiene testo, Carattere, schermata, linea&#10;&#10;Descrizione generata automaticamente">
            <a:extLst>
              <a:ext uri="{FF2B5EF4-FFF2-40B4-BE49-F238E27FC236}">
                <a16:creationId xmlns:a16="http://schemas.microsoft.com/office/drawing/2014/main" id="{283DF22C-4841-B212-A6F4-BCA7D2B0C8E6}"/>
              </a:ext>
            </a:extLst>
          </p:cNvPr>
          <p:cNvPicPr>
            <a:picLocks noChangeAspect="1"/>
          </p:cNvPicPr>
          <p:nvPr/>
        </p:nvPicPr>
        <p:blipFill>
          <a:blip r:embed="rId6"/>
          <a:stretch>
            <a:fillRect/>
          </a:stretch>
        </p:blipFill>
        <p:spPr>
          <a:xfrm>
            <a:off x="54429" y="5150982"/>
            <a:ext cx="3505200" cy="508761"/>
          </a:xfrm>
          <a:prstGeom prst="rect">
            <a:avLst/>
          </a:prstGeom>
        </p:spPr>
      </p:pic>
      <p:pic>
        <p:nvPicPr>
          <p:cNvPr id="8" name="Immagine 7" descr="Immagine che contiene testo, schermata, Carattere, linea&#10;&#10;Descrizione generata automaticamente">
            <a:extLst>
              <a:ext uri="{FF2B5EF4-FFF2-40B4-BE49-F238E27FC236}">
                <a16:creationId xmlns:a16="http://schemas.microsoft.com/office/drawing/2014/main" id="{29C66E7F-DC91-38FE-CB65-E7CA0B6A7331}"/>
              </a:ext>
            </a:extLst>
          </p:cNvPr>
          <p:cNvPicPr>
            <a:picLocks noChangeAspect="1"/>
          </p:cNvPicPr>
          <p:nvPr/>
        </p:nvPicPr>
        <p:blipFill>
          <a:blip r:embed="rId7"/>
          <a:stretch>
            <a:fillRect/>
          </a:stretch>
        </p:blipFill>
        <p:spPr>
          <a:xfrm>
            <a:off x="54429" y="5778247"/>
            <a:ext cx="5791200" cy="408115"/>
          </a:xfrm>
          <a:prstGeom prst="rect">
            <a:avLst/>
          </a:prstGeom>
        </p:spPr>
      </p:pic>
      <p:pic>
        <p:nvPicPr>
          <p:cNvPr id="9" name="Immagine 8" descr="Immagine che contiene testo, Carattere, schermata, linea&#10;&#10;Descrizione generata automaticamente">
            <a:extLst>
              <a:ext uri="{FF2B5EF4-FFF2-40B4-BE49-F238E27FC236}">
                <a16:creationId xmlns:a16="http://schemas.microsoft.com/office/drawing/2014/main" id="{905FFC70-C406-E219-6F67-6677A14EAFB4}"/>
              </a:ext>
            </a:extLst>
          </p:cNvPr>
          <p:cNvPicPr>
            <a:picLocks noChangeAspect="1"/>
          </p:cNvPicPr>
          <p:nvPr/>
        </p:nvPicPr>
        <p:blipFill>
          <a:blip r:embed="rId8"/>
          <a:stretch>
            <a:fillRect/>
          </a:stretch>
        </p:blipFill>
        <p:spPr>
          <a:xfrm>
            <a:off x="54429" y="6339550"/>
            <a:ext cx="6248400" cy="450280"/>
          </a:xfrm>
          <a:prstGeom prst="rect">
            <a:avLst/>
          </a:prstGeom>
        </p:spPr>
      </p:pic>
      <p:pic>
        <p:nvPicPr>
          <p:cNvPr id="11" name="Immagine 10" descr="Solved Software Test Case Study Four Typical | Chegg.com">
            <a:extLst>
              <a:ext uri="{FF2B5EF4-FFF2-40B4-BE49-F238E27FC236}">
                <a16:creationId xmlns:a16="http://schemas.microsoft.com/office/drawing/2014/main" id="{8741BEE0-5790-3885-0FD8-3C30323E1A9F}"/>
              </a:ext>
            </a:extLst>
          </p:cNvPr>
          <p:cNvPicPr>
            <a:picLocks noChangeAspect="1"/>
          </p:cNvPicPr>
          <p:nvPr/>
        </p:nvPicPr>
        <p:blipFill>
          <a:blip r:embed="rId9"/>
          <a:stretch>
            <a:fillRect/>
          </a:stretch>
        </p:blipFill>
        <p:spPr>
          <a:xfrm>
            <a:off x="-2038" y="601387"/>
            <a:ext cx="4784110" cy="2897232"/>
          </a:xfrm>
          <a:prstGeom prst="rect">
            <a:avLst/>
          </a:prstGeom>
        </p:spPr>
      </p:pic>
      <p:sp>
        <p:nvSpPr>
          <p:cNvPr id="10" name="CasellaDiTesto 9">
            <a:extLst>
              <a:ext uri="{FF2B5EF4-FFF2-40B4-BE49-F238E27FC236}">
                <a16:creationId xmlns:a16="http://schemas.microsoft.com/office/drawing/2014/main" id="{C2DA6252-4CF0-441D-6969-97F31CD82F9F}"/>
              </a:ext>
            </a:extLst>
          </p:cNvPr>
          <p:cNvSpPr txBox="1"/>
          <p:nvPr/>
        </p:nvSpPr>
        <p:spPr bwMode="auto">
          <a:xfrm>
            <a:off x="1291525" y="3497778"/>
            <a:ext cx="9131084" cy="1082476"/>
          </a:xfrm>
          <a:prstGeom prst="rect">
            <a:avLst/>
          </a:prstGeom>
          <a:solidFill>
            <a:schemeClr val="bg1"/>
          </a:solid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357708">
              <a:lnSpc>
                <a:spcPct val="140000"/>
              </a:lnSpc>
              <a:buClr>
                <a:schemeClr val="accent2"/>
              </a:buClr>
              <a:buSzPct val="85000"/>
            </a:pPr>
            <a:r>
              <a:rPr lang="it-IT" sz="3600" b="1" err="1">
                <a:solidFill>
                  <a:srgbClr val="404040"/>
                </a:solidFill>
                <a:latin typeface="Calibri"/>
                <a:cs typeface="Calibri"/>
              </a:rPr>
              <a:t>What</a:t>
            </a:r>
            <a:r>
              <a:rPr lang="it-IT" sz="3600" b="1" dirty="0">
                <a:solidFill>
                  <a:srgbClr val="404040"/>
                </a:solidFill>
                <a:latin typeface="Calibri"/>
                <a:cs typeface="Calibri"/>
              </a:rPr>
              <a:t> are the </a:t>
            </a:r>
            <a:r>
              <a:rPr lang="it-IT" sz="3600" b="1" err="1">
                <a:solidFill>
                  <a:srgbClr val="404040"/>
                </a:solidFill>
                <a:latin typeface="Calibri"/>
                <a:cs typeface="Calibri"/>
              </a:rPr>
              <a:t>causes</a:t>
            </a:r>
            <a:r>
              <a:rPr lang="it-IT" sz="3600" b="1" dirty="0">
                <a:solidFill>
                  <a:srgbClr val="404040"/>
                </a:solidFill>
                <a:latin typeface="Calibri"/>
                <a:cs typeface="Calibri"/>
              </a:rPr>
              <a:t> of </a:t>
            </a:r>
            <a:r>
              <a:rPr lang="it-IT" sz="3600" b="1" err="1">
                <a:solidFill>
                  <a:srgbClr val="404040"/>
                </a:solidFill>
                <a:latin typeface="Calibri"/>
                <a:cs typeface="Calibri"/>
              </a:rPr>
              <a:t>Errors</a:t>
            </a:r>
            <a:r>
              <a:rPr lang="it-IT" sz="3600" b="1" dirty="0">
                <a:solidFill>
                  <a:srgbClr val="404040"/>
                </a:solidFill>
                <a:latin typeface="Calibri"/>
                <a:cs typeface="Calibri"/>
              </a:rPr>
              <a:t> in Software?</a:t>
            </a:r>
            <a:endParaRPr lang="it-IT" sz="3600" b="1" dirty="0" err="1">
              <a:solidFill>
                <a:srgbClr val="404040"/>
              </a:solidFill>
              <a:latin typeface="Calibri"/>
              <a:cs typeface="Calibri"/>
            </a:endParaRPr>
          </a:p>
          <a:p>
            <a:pPr marL="201295" indent="-201295" algn="l" defTabSz="357708">
              <a:lnSpc>
                <a:spcPct val="140000"/>
              </a:lnSpc>
              <a:buClr>
                <a:schemeClr val="accent2"/>
              </a:buClr>
              <a:buSzPct val="85000"/>
              <a:buFont typeface="Wingdings" panose="05000000000000000000" pitchFamily="2" charset="2"/>
              <a:buChar char=""/>
            </a:pPr>
            <a:endParaRPr lang="it-IT" sz="1600" dirty="0"/>
          </a:p>
        </p:txBody>
      </p:sp>
      <p:sp>
        <p:nvSpPr>
          <p:cNvPr id="13" name="Espace réservé du texte 3">
            <a:extLst>
              <a:ext uri="{FF2B5EF4-FFF2-40B4-BE49-F238E27FC236}">
                <a16:creationId xmlns:a16="http://schemas.microsoft.com/office/drawing/2014/main" id="{66BA4751-2C69-69A3-D635-944BFE2E32A9}"/>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err="1">
                <a:solidFill>
                  <a:srgbClr val="043962"/>
                </a:solidFill>
                <a:latin typeface="Calibri"/>
                <a:ea typeface="Calibri" panose="020F0502020204030204" pitchFamily="34" charset="0"/>
                <a:cs typeface="Calibri"/>
              </a:rPr>
              <a:t>Why</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is</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Testing</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Necessary</a:t>
            </a:r>
            <a:r>
              <a:rPr lang="fr-FR" b="1" dirty="0">
                <a:solidFill>
                  <a:srgbClr val="043962"/>
                </a:solidFill>
                <a:latin typeface="Calibri"/>
                <a:ea typeface="Calibri" panose="020F0502020204030204" pitchFamily="34" charset="0"/>
                <a:cs typeface="Calibri"/>
              </a:rPr>
              <a:t>?</a:t>
            </a: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55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diagramma, linea, Carattere&#10;&#10;Descrizione generata automaticamente">
            <a:extLst>
              <a:ext uri="{FF2B5EF4-FFF2-40B4-BE49-F238E27FC236}">
                <a16:creationId xmlns:a16="http://schemas.microsoft.com/office/drawing/2014/main" id="{C5AC19F1-2F9E-4347-34C3-529CB355A954}"/>
              </a:ext>
            </a:extLst>
          </p:cNvPr>
          <p:cNvPicPr>
            <a:picLocks noChangeAspect="1"/>
          </p:cNvPicPr>
          <p:nvPr/>
        </p:nvPicPr>
        <p:blipFill rotWithShape="1">
          <a:blip r:embed="rId2"/>
          <a:srcRect r="204" b="4132"/>
          <a:stretch/>
        </p:blipFill>
        <p:spPr>
          <a:xfrm>
            <a:off x="2837850" y="590497"/>
            <a:ext cx="6311698" cy="2991578"/>
          </a:xfrm>
          <a:prstGeom prst="rect">
            <a:avLst/>
          </a:prstGeom>
        </p:spPr>
      </p:pic>
      <p:pic>
        <p:nvPicPr>
          <p:cNvPr id="4" name="Immagine 3" descr="Difference between Testing and Debugging">
            <a:extLst>
              <a:ext uri="{FF2B5EF4-FFF2-40B4-BE49-F238E27FC236}">
                <a16:creationId xmlns:a16="http://schemas.microsoft.com/office/drawing/2014/main" id="{03508667-8BC6-3FBA-3D3B-106C4DA64371}"/>
              </a:ext>
            </a:extLst>
          </p:cNvPr>
          <p:cNvPicPr>
            <a:picLocks noChangeAspect="1"/>
          </p:cNvPicPr>
          <p:nvPr/>
        </p:nvPicPr>
        <p:blipFill>
          <a:blip r:embed="rId3"/>
          <a:stretch>
            <a:fillRect/>
          </a:stretch>
        </p:blipFill>
        <p:spPr>
          <a:xfrm>
            <a:off x="2645598" y="3496014"/>
            <a:ext cx="6074227" cy="3106592"/>
          </a:xfrm>
          <a:prstGeom prst="rect">
            <a:avLst/>
          </a:prstGeom>
        </p:spPr>
      </p:pic>
      <p:sp>
        <p:nvSpPr>
          <p:cNvPr id="5" name="Espace réservé du texte 3">
            <a:extLst>
              <a:ext uri="{FF2B5EF4-FFF2-40B4-BE49-F238E27FC236}">
                <a16:creationId xmlns:a16="http://schemas.microsoft.com/office/drawing/2014/main" id="{D9D4F53C-D240-FF54-BBAA-EBBF2CE4DB1D}"/>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err="1">
                <a:solidFill>
                  <a:srgbClr val="043962"/>
                </a:solidFill>
                <a:latin typeface="Calibri"/>
                <a:ea typeface="Calibri" panose="020F0502020204030204" pitchFamily="34" charset="0"/>
                <a:cs typeface="Calibri"/>
              </a:rPr>
              <a:t>Why</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is</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Testing</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Necessary</a:t>
            </a:r>
            <a:r>
              <a:rPr lang="fr-FR" b="1" dirty="0">
                <a:solidFill>
                  <a:srgbClr val="043962"/>
                </a:solidFill>
                <a:latin typeface="Calibri"/>
                <a:ea typeface="Calibri" panose="020F0502020204030204" pitchFamily="34" charset="0"/>
                <a:cs typeface="Calibri"/>
              </a:rPr>
              <a:t>?</a:t>
            </a: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1980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testo, schermata, Carattere, diagramma&#10;&#10;Descrizione generata automaticamente">
            <a:extLst>
              <a:ext uri="{FF2B5EF4-FFF2-40B4-BE49-F238E27FC236}">
                <a16:creationId xmlns:a16="http://schemas.microsoft.com/office/drawing/2014/main" id="{518C70E5-5384-91AF-CDC3-8F02A7291F4D}"/>
              </a:ext>
            </a:extLst>
          </p:cNvPr>
          <p:cNvPicPr>
            <a:picLocks noChangeAspect="1"/>
          </p:cNvPicPr>
          <p:nvPr/>
        </p:nvPicPr>
        <p:blipFill>
          <a:blip r:embed="rId2"/>
          <a:stretch>
            <a:fillRect/>
          </a:stretch>
        </p:blipFill>
        <p:spPr>
          <a:xfrm>
            <a:off x="1937658" y="776990"/>
            <a:ext cx="7783285" cy="4193674"/>
          </a:xfrm>
          <a:prstGeom prst="rect">
            <a:avLst/>
          </a:prstGeom>
        </p:spPr>
      </p:pic>
      <p:sp>
        <p:nvSpPr>
          <p:cNvPr id="5" name="Espace réservé du texte 3">
            <a:extLst>
              <a:ext uri="{FF2B5EF4-FFF2-40B4-BE49-F238E27FC236}">
                <a16:creationId xmlns:a16="http://schemas.microsoft.com/office/drawing/2014/main" id="{BF8440C2-66BA-9907-EDD8-21DD33EAC0E7}"/>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err="1">
                <a:solidFill>
                  <a:srgbClr val="043962"/>
                </a:solidFill>
                <a:latin typeface="Calibri"/>
                <a:ea typeface="Calibri" panose="020F0502020204030204" pitchFamily="34" charset="0"/>
                <a:cs typeface="Calibri"/>
              </a:rPr>
              <a:t>Why</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is</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Testing</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Necessary</a:t>
            </a:r>
            <a:r>
              <a:rPr lang="fr-FR" b="1" dirty="0">
                <a:solidFill>
                  <a:srgbClr val="043962"/>
                </a:solidFill>
                <a:latin typeface="Calibri"/>
                <a:ea typeface="Calibri" panose="020F0502020204030204" pitchFamily="34" charset="0"/>
                <a:cs typeface="Calibri"/>
              </a:rPr>
              <a:t>?</a:t>
            </a: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13482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testo, cartone animato, illustrazione, design&#10;&#10;Descrizione generata automaticamente">
            <a:extLst>
              <a:ext uri="{FF2B5EF4-FFF2-40B4-BE49-F238E27FC236}">
                <a16:creationId xmlns:a16="http://schemas.microsoft.com/office/drawing/2014/main" id="{670A8EA0-38EE-F5D0-89C3-B26C1175BE81}"/>
              </a:ext>
            </a:extLst>
          </p:cNvPr>
          <p:cNvPicPr>
            <a:picLocks noChangeAspect="1"/>
          </p:cNvPicPr>
          <p:nvPr/>
        </p:nvPicPr>
        <p:blipFill rotWithShape="1">
          <a:blip r:embed="rId3"/>
          <a:srcRect t="4708" r="247" b="471"/>
          <a:stretch/>
        </p:blipFill>
        <p:spPr>
          <a:xfrm>
            <a:off x="3811775" y="0"/>
            <a:ext cx="5210033" cy="3433462"/>
          </a:xfrm>
          <a:prstGeom prst="rect">
            <a:avLst/>
          </a:prstGeom>
        </p:spPr>
      </p:pic>
      <p:pic>
        <p:nvPicPr>
          <p:cNvPr id="3" name="Immagine 2" descr="5Why_Template">
            <a:extLst>
              <a:ext uri="{FF2B5EF4-FFF2-40B4-BE49-F238E27FC236}">
                <a16:creationId xmlns:a16="http://schemas.microsoft.com/office/drawing/2014/main" id="{38F22551-673B-1E65-B794-57458CEBA9AE}"/>
              </a:ext>
            </a:extLst>
          </p:cNvPr>
          <p:cNvPicPr>
            <a:picLocks noChangeAspect="1"/>
          </p:cNvPicPr>
          <p:nvPr/>
        </p:nvPicPr>
        <p:blipFill>
          <a:blip r:embed="rId4"/>
          <a:stretch>
            <a:fillRect/>
          </a:stretch>
        </p:blipFill>
        <p:spPr>
          <a:xfrm>
            <a:off x="8779790" y="2263689"/>
            <a:ext cx="3414793" cy="3609233"/>
          </a:xfrm>
          <a:prstGeom prst="rect">
            <a:avLst/>
          </a:prstGeom>
        </p:spPr>
      </p:pic>
      <p:pic>
        <p:nvPicPr>
          <p:cNvPr id="4" name="Immagine 3" descr="Immagine che contiene testo, schermata, Carattere&#10;&#10;Descrizione generata automaticamente">
            <a:extLst>
              <a:ext uri="{FF2B5EF4-FFF2-40B4-BE49-F238E27FC236}">
                <a16:creationId xmlns:a16="http://schemas.microsoft.com/office/drawing/2014/main" id="{F0293B18-20CE-DB80-E259-CAB2C77BD6FC}"/>
              </a:ext>
            </a:extLst>
          </p:cNvPr>
          <p:cNvPicPr>
            <a:picLocks noChangeAspect="1"/>
          </p:cNvPicPr>
          <p:nvPr/>
        </p:nvPicPr>
        <p:blipFill>
          <a:blip r:embed="rId5"/>
          <a:stretch>
            <a:fillRect/>
          </a:stretch>
        </p:blipFill>
        <p:spPr>
          <a:xfrm>
            <a:off x="-2583" y="2383857"/>
            <a:ext cx="4641741" cy="3355982"/>
          </a:xfrm>
          <a:prstGeom prst="rect">
            <a:avLst/>
          </a:prstGeom>
        </p:spPr>
      </p:pic>
      <p:pic>
        <p:nvPicPr>
          <p:cNvPr id="5" name="Immagine 4" descr="Immagine che contiene testo, schermata, Carattere, Rettangolo&#10;&#10;Descrizione generata automaticamente">
            <a:extLst>
              <a:ext uri="{FF2B5EF4-FFF2-40B4-BE49-F238E27FC236}">
                <a16:creationId xmlns:a16="http://schemas.microsoft.com/office/drawing/2014/main" id="{95269F0B-2A93-326C-A6C9-171EBB0709D2}"/>
              </a:ext>
            </a:extLst>
          </p:cNvPr>
          <p:cNvPicPr>
            <a:picLocks noChangeAspect="1"/>
          </p:cNvPicPr>
          <p:nvPr/>
        </p:nvPicPr>
        <p:blipFill>
          <a:blip r:embed="rId6"/>
          <a:stretch>
            <a:fillRect/>
          </a:stretch>
        </p:blipFill>
        <p:spPr>
          <a:xfrm>
            <a:off x="2955012" y="5837512"/>
            <a:ext cx="6966484" cy="1020670"/>
          </a:xfrm>
          <a:prstGeom prst="rect">
            <a:avLst/>
          </a:prstGeom>
        </p:spPr>
      </p:pic>
      <p:sp>
        <p:nvSpPr>
          <p:cNvPr id="6" name="CasellaDiTesto 5">
            <a:extLst>
              <a:ext uri="{FF2B5EF4-FFF2-40B4-BE49-F238E27FC236}">
                <a16:creationId xmlns:a16="http://schemas.microsoft.com/office/drawing/2014/main" id="{FD792EFB-E6CB-FBC9-022F-735223673F48}"/>
              </a:ext>
            </a:extLst>
          </p:cNvPr>
          <p:cNvSpPr txBox="1"/>
          <p:nvPr/>
        </p:nvSpPr>
        <p:spPr bwMode="auto">
          <a:xfrm>
            <a:off x="5811865" y="1601492"/>
            <a:ext cx="2743199" cy="469039"/>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57708">
              <a:lnSpc>
                <a:spcPct val="140000"/>
              </a:lnSpc>
              <a:buClr>
                <a:schemeClr val="accent2"/>
              </a:buClr>
              <a:buSzPct val="85000"/>
            </a:pPr>
            <a:r>
              <a:rPr lang="it-IT" b="1" dirty="0">
                <a:solidFill>
                  <a:srgbClr val="000000"/>
                </a:solidFill>
                <a:latin typeface="Calibri"/>
                <a:cs typeface="Calibri"/>
              </a:rPr>
              <a:t>ERROR</a:t>
            </a:r>
            <a:endParaRPr lang="it-IT" b="1" dirty="0" err="1">
              <a:latin typeface="Calibri"/>
              <a:cs typeface="Calibri"/>
            </a:endParaRPr>
          </a:p>
        </p:txBody>
      </p:sp>
      <p:sp>
        <p:nvSpPr>
          <p:cNvPr id="8" name="Espace réservé du texte 3">
            <a:extLst>
              <a:ext uri="{FF2B5EF4-FFF2-40B4-BE49-F238E27FC236}">
                <a16:creationId xmlns:a16="http://schemas.microsoft.com/office/drawing/2014/main" id="{55451A39-6000-5FE5-9C92-C3150739DA72}"/>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err="1">
                <a:solidFill>
                  <a:srgbClr val="043962"/>
                </a:solidFill>
                <a:latin typeface="Calibri"/>
                <a:ea typeface="Calibri" panose="020F0502020204030204" pitchFamily="34" charset="0"/>
                <a:cs typeface="Calibri"/>
              </a:rPr>
              <a:t>Why</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is</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Testing</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Necessary</a:t>
            </a:r>
            <a:r>
              <a:rPr lang="fr-FR" b="1" dirty="0">
                <a:solidFill>
                  <a:srgbClr val="043962"/>
                </a:solidFill>
                <a:latin typeface="Calibri"/>
                <a:ea typeface="Calibri" panose="020F0502020204030204" pitchFamily="34" charset="0"/>
                <a:cs typeface="Calibri"/>
              </a:rPr>
              <a:t>?</a:t>
            </a: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Immagine 6" descr="Immagine che contiene testo, Carattere, schermata, linea&#10;&#10;Descrizione generata automaticamente">
            <a:extLst>
              <a:ext uri="{FF2B5EF4-FFF2-40B4-BE49-F238E27FC236}">
                <a16:creationId xmlns:a16="http://schemas.microsoft.com/office/drawing/2014/main" id="{8F4085C8-ADB3-5E78-1E27-4A7CBC41F234}"/>
              </a:ext>
            </a:extLst>
          </p:cNvPr>
          <p:cNvPicPr>
            <a:picLocks noChangeAspect="1"/>
          </p:cNvPicPr>
          <p:nvPr/>
        </p:nvPicPr>
        <p:blipFill>
          <a:blip r:embed="rId7"/>
          <a:stretch>
            <a:fillRect/>
          </a:stretch>
        </p:blipFill>
        <p:spPr>
          <a:xfrm>
            <a:off x="28575" y="775699"/>
            <a:ext cx="5781675" cy="391701"/>
          </a:xfrm>
          <a:prstGeom prst="rect">
            <a:avLst/>
          </a:prstGeom>
        </p:spPr>
      </p:pic>
    </p:spTree>
    <p:extLst>
      <p:ext uri="{BB962C8B-B14F-4D97-AF65-F5344CB8AC3E}">
        <p14:creationId xmlns:p14="http://schemas.microsoft.com/office/powerpoint/2010/main" val="73760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Carattere, diagramma&#10;&#10;Descrizione generata automaticamente">
            <a:extLst>
              <a:ext uri="{FF2B5EF4-FFF2-40B4-BE49-F238E27FC236}">
                <a16:creationId xmlns:a16="http://schemas.microsoft.com/office/drawing/2014/main" id="{04D43FD1-90AF-CFE0-ACEB-3F30784DF30C}"/>
              </a:ext>
            </a:extLst>
          </p:cNvPr>
          <p:cNvPicPr>
            <a:picLocks noChangeAspect="1"/>
          </p:cNvPicPr>
          <p:nvPr/>
        </p:nvPicPr>
        <p:blipFill>
          <a:blip r:embed="rId3"/>
          <a:stretch>
            <a:fillRect/>
          </a:stretch>
        </p:blipFill>
        <p:spPr>
          <a:xfrm>
            <a:off x="3200401" y="709997"/>
            <a:ext cx="5791198" cy="5934527"/>
          </a:xfrm>
          <a:prstGeom prst="rect">
            <a:avLst/>
          </a:prstGeom>
        </p:spPr>
      </p:pic>
      <p:sp>
        <p:nvSpPr>
          <p:cNvPr id="3" name="Espace réservé du texte 3">
            <a:extLst>
              <a:ext uri="{FF2B5EF4-FFF2-40B4-BE49-F238E27FC236}">
                <a16:creationId xmlns:a16="http://schemas.microsoft.com/office/drawing/2014/main" id="{9B661D7B-6EDD-1378-ACEF-7D67199E2451}"/>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a:cs typeface="Calibri"/>
              </a:rPr>
              <a:t>Seven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principles</a:t>
            </a:r>
            <a:endParaRPr lang="fr-FR" b="1" dirty="0" err="1">
              <a:solidFill>
                <a:srgbClr val="043962"/>
              </a:solidFill>
              <a:latin typeface="Calibri"/>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9399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Carattere, biglietto da visita&#10;&#10;Descrizione generata automaticamente">
            <a:extLst>
              <a:ext uri="{FF2B5EF4-FFF2-40B4-BE49-F238E27FC236}">
                <a16:creationId xmlns:a16="http://schemas.microsoft.com/office/drawing/2014/main" id="{F70B3B35-6EB2-9A3B-1946-2767B66F127A}"/>
              </a:ext>
            </a:extLst>
          </p:cNvPr>
          <p:cNvPicPr>
            <a:picLocks noChangeAspect="1"/>
          </p:cNvPicPr>
          <p:nvPr/>
        </p:nvPicPr>
        <p:blipFill>
          <a:blip r:embed="rId2"/>
          <a:stretch>
            <a:fillRect/>
          </a:stretch>
        </p:blipFill>
        <p:spPr>
          <a:xfrm>
            <a:off x="-2582" y="581006"/>
            <a:ext cx="6811505" cy="2983785"/>
          </a:xfrm>
          <a:prstGeom prst="rect">
            <a:avLst/>
          </a:prstGeom>
        </p:spPr>
      </p:pic>
      <p:pic>
        <p:nvPicPr>
          <p:cNvPr id="5" name="Immagine 4" descr="Immagine che contiene testo, clipart, cartone animato, schermata&#10;&#10;Descrizione generata automaticamente">
            <a:extLst>
              <a:ext uri="{FF2B5EF4-FFF2-40B4-BE49-F238E27FC236}">
                <a16:creationId xmlns:a16="http://schemas.microsoft.com/office/drawing/2014/main" id="{7F1A209E-3108-B0A3-B0C8-4505DBEA8955}"/>
              </a:ext>
            </a:extLst>
          </p:cNvPr>
          <p:cNvPicPr>
            <a:picLocks noChangeAspect="1"/>
          </p:cNvPicPr>
          <p:nvPr/>
        </p:nvPicPr>
        <p:blipFill>
          <a:blip r:embed="rId3"/>
          <a:stretch>
            <a:fillRect/>
          </a:stretch>
        </p:blipFill>
        <p:spPr>
          <a:xfrm>
            <a:off x="5460569" y="3475728"/>
            <a:ext cx="6734013" cy="3329085"/>
          </a:xfrm>
          <a:prstGeom prst="rect">
            <a:avLst/>
          </a:prstGeom>
        </p:spPr>
      </p:pic>
      <p:sp>
        <p:nvSpPr>
          <p:cNvPr id="3" name="Espace réservé du texte 3">
            <a:extLst>
              <a:ext uri="{FF2B5EF4-FFF2-40B4-BE49-F238E27FC236}">
                <a16:creationId xmlns:a16="http://schemas.microsoft.com/office/drawing/2014/main" id="{CDE677E2-366C-E7B6-9F8F-A5C1812E8224}"/>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a:cs typeface="Calibri"/>
              </a:rPr>
              <a:t>Seven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principles</a:t>
            </a:r>
            <a:r>
              <a:rPr lang="fr-FR" b="1" dirty="0">
                <a:solidFill>
                  <a:srgbClr val="043962"/>
                </a:solidFill>
                <a:latin typeface="Calibri"/>
                <a:ea typeface="Calibri"/>
                <a:cs typeface="Calibri"/>
              </a:rPr>
              <a:t> --&gt;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shows the </a:t>
            </a:r>
            <a:r>
              <a:rPr lang="fr-FR" b="1" dirty="0" err="1">
                <a:solidFill>
                  <a:srgbClr val="043962"/>
                </a:solidFill>
                <a:latin typeface="Calibri"/>
                <a:ea typeface="Calibri"/>
                <a:cs typeface="Calibri"/>
              </a:rPr>
              <a:t>presence</a:t>
            </a:r>
            <a:r>
              <a:rPr lang="fr-FR" b="1" dirty="0">
                <a:solidFill>
                  <a:srgbClr val="043962"/>
                </a:solidFill>
                <a:latin typeface="Calibri"/>
                <a:ea typeface="Calibri"/>
                <a:cs typeface="Calibri"/>
              </a:rPr>
              <a:t> of </a:t>
            </a:r>
            <a:r>
              <a:rPr lang="fr-FR" b="1" dirty="0" err="1">
                <a:solidFill>
                  <a:srgbClr val="043962"/>
                </a:solidFill>
                <a:latin typeface="Calibri"/>
                <a:ea typeface="Calibri"/>
                <a:cs typeface="Calibri"/>
              </a:rPr>
              <a:t>defects</a:t>
            </a:r>
            <a:r>
              <a:rPr lang="fr-FR" b="1" dirty="0">
                <a:solidFill>
                  <a:srgbClr val="043962"/>
                </a:solidFill>
                <a:latin typeface="Calibri"/>
                <a:ea typeface="Calibri"/>
                <a:cs typeface="Calibri"/>
              </a:rPr>
              <a:t>)</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The Solution of the Paradox of Achilles and the Tortoise | by Giuseppe Gori  | Medium">
            <a:extLst>
              <a:ext uri="{FF2B5EF4-FFF2-40B4-BE49-F238E27FC236}">
                <a16:creationId xmlns:a16="http://schemas.microsoft.com/office/drawing/2014/main" id="{B377B14A-1D65-2961-249B-E16E998F53A4}"/>
              </a:ext>
            </a:extLst>
          </p:cNvPr>
          <p:cNvPicPr>
            <a:picLocks noChangeAspect="1"/>
          </p:cNvPicPr>
          <p:nvPr/>
        </p:nvPicPr>
        <p:blipFill>
          <a:blip r:embed="rId4"/>
          <a:stretch>
            <a:fillRect/>
          </a:stretch>
        </p:blipFill>
        <p:spPr>
          <a:xfrm>
            <a:off x="76200" y="3477986"/>
            <a:ext cx="3886199" cy="2383970"/>
          </a:xfrm>
          <a:prstGeom prst="rect">
            <a:avLst/>
          </a:prstGeom>
        </p:spPr>
      </p:pic>
      <p:sp>
        <p:nvSpPr>
          <p:cNvPr id="6" name="CasellaDiTesto 5">
            <a:extLst>
              <a:ext uri="{FF2B5EF4-FFF2-40B4-BE49-F238E27FC236}">
                <a16:creationId xmlns:a16="http://schemas.microsoft.com/office/drawing/2014/main" id="{80038762-DF67-027A-B6E8-D369009BC71B}"/>
              </a:ext>
            </a:extLst>
          </p:cNvPr>
          <p:cNvSpPr txBox="1"/>
          <p:nvPr/>
        </p:nvSpPr>
        <p:spPr bwMode="auto">
          <a:xfrm>
            <a:off x="76199" y="5627913"/>
            <a:ext cx="6346371" cy="651589"/>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57708">
              <a:lnSpc>
                <a:spcPct val="140000"/>
              </a:lnSpc>
              <a:buClr>
                <a:schemeClr val="accent2"/>
              </a:buClr>
              <a:buSzPct val="85000"/>
            </a:pPr>
            <a:r>
              <a:rPr lang="it-IT" sz="1600" dirty="0" err="1"/>
              <a:t>Each</a:t>
            </a:r>
            <a:r>
              <a:rPr lang="it-IT" sz="1600" dirty="0"/>
              <a:t> </a:t>
            </a:r>
            <a:r>
              <a:rPr lang="it-IT" sz="1600" dirty="0" err="1"/>
              <a:t>additinal</a:t>
            </a:r>
            <a:r>
              <a:rPr lang="it-IT" sz="1600" dirty="0"/>
              <a:t> test </a:t>
            </a:r>
            <a:r>
              <a:rPr lang="it-IT" sz="1600" dirty="0" err="1"/>
              <a:t>run</a:t>
            </a:r>
            <a:r>
              <a:rPr lang="it-IT" sz="1600" dirty="0"/>
              <a:t> </a:t>
            </a:r>
            <a:r>
              <a:rPr lang="it-IT" sz="1600" dirty="0" err="1"/>
              <a:t>mat</a:t>
            </a:r>
            <a:r>
              <a:rPr lang="it-IT" sz="1600" dirty="0"/>
              <a:t> </a:t>
            </a:r>
            <a:r>
              <a:rPr lang="it-IT" sz="1600" dirty="0" err="1"/>
              <a:t>cut</a:t>
            </a:r>
            <a:r>
              <a:rPr lang="it-IT" sz="1600" dirty="0"/>
              <a:t> the risk of a </a:t>
            </a:r>
            <a:r>
              <a:rPr lang="it-IT" sz="1600" dirty="0" err="1"/>
              <a:t>remaing</a:t>
            </a:r>
            <a:r>
              <a:rPr lang="it-IT" sz="1600" dirty="0"/>
              <a:t> </a:t>
            </a:r>
            <a:r>
              <a:rPr lang="it-IT" sz="1600" dirty="0" err="1"/>
              <a:t>defect</a:t>
            </a:r>
            <a:r>
              <a:rPr lang="it-IT" sz="1600" dirty="0"/>
              <a:t> in </a:t>
            </a:r>
            <a:r>
              <a:rPr lang="it-IT" sz="1600" dirty="0" err="1"/>
              <a:t>half</a:t>
            </a:r>
            <a:r>
              <a:rPr lang="it-IT" sz="1600" dirty="0"/>
              <a:t>, </a:t>
            </a:r>
            <a:r>
              <a:rPr lang="it-IT" sz="1600" dirty="0" err="1"/>
              <a:t>but</a:t>
            </a:r>
            <a:r>
              <a:rPr lang="it-IT" sz="1600" dirty="0"/>
              <a:t> </a:t>
            </a:r>
            <a:r>
              <a:rPr lang="it-IT" sz="1600" dirty="0" err="1"/>
              <a:t>only</a:t>
            </a:r>
            <a:r>
              <a:rPr lang="it-IT" sz="1600" dirty="0"/>
              <a:t> an infinitive </a:t>
            </a:r>
            <a:r>
              <a:rPr lang="it-IT" sz="1600" dirty="0" err="1"/>
              <a:t>number</a:t>
            </a:r>
            <a:r>
              <a:rPr lang="it-IT" sz="1600" dirty="0"/>
              <a:t> of </a:t>
            </a:r>
            <a:r>
              <a:rPr lang="it-IT" sz="1600" dirty="0" err="1"/>
              <a:t>tests</a:t>
            </a:r>
            <a:r>
              <a:rPr lang="it-IT" sz="1600" dirty="0"/>
              <a:t> can </a:t>
            </a:r>
            <a:r>
              <a:rPr lang="it-IT" sz="1600" dirty="0" err="1"/>
              <a:t>cut</a:t>
            </a:r>
            <a:r>
              <a:rPr lang="it-IT" sz="1600" dirty="0"/>
              <a:t> the risk down to zero</a:t>
            </a:r>
            <a:endParaRPr lang="it-IT" sz="1600" dirty="0" err="1"/>
          </a:p>
        </p:txBody>
      </p:sp>
    </p:spTree>
    <p:extLst>
      <p:ext uri="{BB962C8B-B14F-4D97-AF65-F5344CB8AC3E}">
        <p14:creationId xmlns:p14="http://schemas.microsoft.com/office/powerpoint/2010/main" val="281191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diagramma, linea&#10;&#10;Descrizione generata automaticamente">
            <a:extLst>
              <a:ext uri="{FF2B5EF4-FFF2-40B4-BE49-F238E27FC236}">
                <a16:creationId xmlns:a16="http://schemas.microsoft.com/office/drawing/2014/main" id="{4E297EE1-90EC-5C5F-C138-D37280BB0A9F}"/>
              </a:ext>
            </a:extLst>
          </p:cNvPr>
          <p:cNvPicPr>
            <a:picLocks noChangeAspect="1"/>
          </p:cNvPicPr>
          <p:nvPr/>
        </p:nvPicPr>
        <p:blipFill>
          <a:blip r:embed="rId3"/>
          <a:stretch>
            <a:fillRect/>
          </a:stretch>
        </p:blipFill>
        <p:spPr>
          <a:xfrm>
            <a:off x="-3421" y="716700"/>
            <a:ext cx="6553198" cy="3314142"/>
          </a:xfrm>
          <a:prstGeom prst="rect">
            <a:avLst/>
          </a:prstGeom>
        </p:spPr>
      </p:pic>
      <p:pic>
        <p:nvPicPr>
          <p:cNvPr id="5" name="Immagine 4" descr="Immagine che contiene testo, schermata, diagramma, linea&#10;&#10;Descrizione generata automaticamente">
            <a:extLst>
              <a:ext uri="{FF2B5EF4-FFF2-40B4-BE49-F238E27FC236}">
                <a16:creationId xmlns:a16="http://schemas.microsoft.com/office/drawing/2014/main" id="{F41A479C-F2F1-44F0-28EF-DE347E438252}"/>
              </a:ext>
            </a:extLst>
          </p:cNvPr>
          <p:cNvPicPr>
            <a:picLocks noChangeAspect="1"/>
          </p:cNvPicPr>
          <p:nvPr/>
        </p:nvPicPr>
        <p:blipFill>
          <a:blip r:embed="rId4"/>
          <a:stretch>
            <a:fillRect/>
          </a:stretch>
        </p:blipFill>
        <p:spPr>
          <a:xfrm>
            <a:off x="4865462" y="3948432"/>
            <a:ext cx="7330797" cy="2613225"/>
          </a:xfrm>
          <a:prstGeom prst="rect">
            <a:avLst/>
          </a:prstGeom>
        </p:spPr>
      </p:pic>
      <p:sp>
        <p:nvSpPr>
          <p:cNvPr id="3" name="Espace réservé du texte 3">
            <a:extLst>
              <a:ext uri="{FF2B5EF4-FFF2-40B4-BE49-F238E27FC236}">
                <a16:creationId xmlns:a16="http://schemas.microsoft.com/office/drawing/2014/main" id="{DB896EBD-BB5C-C0B5-3DA5-C77361746F6D}"/>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a:cs typeface="Calibri"/>
              </a:rPr>
              <a:t>Seven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principles</a:t>
            </a:r>
            <a:r>
              <a:rPr lang="fr-FR" b="1" dirty="0">
                <a:solidFill>
                  <a:srgbClr val="043962"/>
                </a:solidFill>
                <a:latin typeface="Calibri"/>
                <a:ea typeface="Calibri"/>
                <a:cs typeface="Calibri"/>
              </a:rPr>
              <a:t> --&gt; (Exhaustive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is</a:t>
            </a:r>
            <a:r>
              <a:rPr lang="fr-FR" b="1" dirty="0">
                <a:solidFill>
                  <a:srgbClr val="043962"/>
                </a:solidFill>
                <a:latin typeface="Calibri"/>
                <a:ea typeface="Calibri"/>
                <a:cs typeface="Calibri"/>
              </a:rPr>
              <a:t> impossible)</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Immagine che contiene testo, schermata, numero&#10;&#10;Descrizione generata automaticamente">
            <a:extLst>
              <a:ext uri="{FF2B5EF4-FFF2-40B4-BE49-F238E27FC236}">
                <a16:creationId xmlns:a16="http://schemas.microsoft.com/office/drawing/2014/main" id="{E9B84B5C-1504-53DA-4953-6A3D886432CD}"/>
              </a:ext>
            </a:extLst>
          </p:cNvPr>
          <p:cNvPicPr>
            <a:picLocks noChangeAspect="1"/>
          </p:cNvPicPr>
          <p:nvPr/>
        </p:nvPicPr>
        <p:blipFill>
          <a:blip r:embed="rId5"/>
          <a:stretch>
            <a:fillRect/>
          </a:stretch>
        </p:blipFill>
        <p:spPr>
          <a:xfrm>
            <a:off x="9448800" y="518518"/>
            <a:ext cx="2743200" cy="1788411"/>
          </a:xfrm>
          <a:prstGeom prst="rect">
            <a:avLst/>
          </a:prstGeom>
        </p:spPr>
      </p:pic>
      <p:pic>
        <p:nvPicPr>
          <p:cNvPr id="7" name="Immagine 6" descr="Immagine che contiene testo, schermata, Carattere, numero&#10;&#10;Descrizione generata automaticamente">
            <a:extLst>
              <a:ext uri="{FF2B5EF4-FFF2-40B4-BE49-F238E27FC236}">
                <a16:creationId xmlns:a16="http://schemas.microsoft.com/office/drawing/2014/main" id="{F7A3087A-028D-B64A-C6F0-5C5E748752E0}"/>
              </a:ext>
            </a:extLst>
          </p:cNvPr>
          <p:cNvPicPr>
            <a:picLocks noChangeAspect="1"/>
          </p:cNvPicPr>
          <p:nvPr/>
        </p:nvPicPr>
        <p:blipFill>
          <a:blip r:embed="rId6"/>
          <a:stretch>
            <a:fillRect/>
          </a:stretch>
        </p:blipFill>
        <p:spPr>
          <a:xfrm>
            <a:off x="9579427" y="2459113"/>
            <a:ext cx="2569029" cy="1445079"/>
          </a:xfrm>
          <a:prstGeom prst="rect">
            <a:avLst/>
          </a:prstGeom>
        </p:spPr>
      </p:pic>
      <p:sp>
        <p:nvSpPr>
          <p:cNvPr id="8" name="CasellaDiTesto 7">
            <a:extLst>
              <a:ext uri="{FF2B5EF4-FFF2-40B4-BE49-F238E27FC236}">
                <a16:creationId xmlns:a16="http://schemas.microsoft.com/office/drawing/2014/main" id="{3CDCA054-6F64-33F9-E3B4-9A249BB0803D}"/>
              </a:ext>
            </a:extLst>
          </p:cNvPr>
          <p:cNvSpPr txBox="1"/>
          <p:nvPr/>
        </p:nvSpPr>
        <p:spPr bwMode="auto">
          <a:xfrm>
            <a:off x="7184571" y="1009953"/>
            <a:ext cx="2155371" cy="5132815"/>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01295" indent="-201295" defTabSz="357708">
              <a:lnSpc>
                <a:spcPct val="140000"/>
              </a:lnSpc>
              <a:buClr>
                <a:schemeClr val="accent2"/>
              </a:buClr>
              <a:buSzPct val="85000"/>
              <a:buFont typeface="Wingdings" panose="05000000000000000000" pitchFamily="2" charset="2"/>
              <a:buChar char=""/>
            </a:pPr>
            <a:r>
              <a:rPr lang="it-IT" sz="1600" dirty="0"/>
              <a:t>Risk-</a:t>
            </a:r>
            <a:r>
              <a:rPr lang="it-IT" sz="1600" dirty="0" err="1"/>
              <a:t>based</a:t>
            </a:r>
            <a:r>
              <a:rPr lang="it-IT" sz="1600" dirty="0"/>
              <a:t> testing</a:t>
            </a:r>
            <a:endParaRPr lang="it-IT" sz="1600" dirty="0" err="1"/>
          </a:p>
          <a:p>
            <a:pPr marL="201295" indent="-201295" defTabSz="357708">
              <a:lnSpc>
                <a:spcPct val="140000"/>
              </a:lnSpc>
              <a:buClr>
                <a:schemeClr val="accent2"/>
              </a:buClr>
              <a:buSzPct val="85000"/>
              <a:buFont typeface="Wingdings" panose="05000000000000000000" pitchFamily="2" charset="2"/>
              <a:buChar char=""/>
            </a:pPr>
            <a:endParaRPr lang="it-IT" sz="1600" dirty="0"/>
          </a:p>
          <a:p>
            <a:pPr marL="201295" indent="-201295" defTabSz="357708">
              <a:lnSpc>
                <a:spcPct val="140000"/>
              </a:lnSpc>
              <a:buClr>
                <a:schemeClr val="accent2"/>
              </a:buClr>
              <a:buSzPct val="85000"/>
              <a:buFont typeface="Wingdings" panose="05000000000000000000" pitchFamily="2" charset="2"/>
              <a:buChar char=""/>
            </a:pPr>
            <a:endParaRPr lang="it-IT" sz="1600" dirty="0"/>
          </a:p>
          <a:p>
            <a:pPr marL="201295" indent="-201295" defTabSz="357708">
              <a:lnSpc>
                <a:spcPct val="140000"/>
              </a:lnSpc>
              <a:buClr>
                <a:schemeClr val="accent2"/>
              </a:buClr>
              <a:buSzPct val="85000"/>
              <a:buFont typeface="Wingdings" panose="05000000000000000000" pitchFamily="2" charset="2"/>
              <a:buChar char=""/>
            </a:pPr>
            <a:endParaRPr lang="it-IT" sz="1600" dirty="0"/>
          </a:p>
          <a:p>
            <a:pPr marL="201295" indent="-201295" defTabSz="357708">
              <a:lnSpc>
                <a:spcPct val="140000"/>
              </a:lnSpc>
              <a:buClr>
                <a:schemeClr val="accent2"/>
              </a:buClr>
              <a:buSzPct val="85000"/>
              <a:buFont typeface="Wingdings" panose="05000000000000000000" pitchFamily="2" charset="2"/>
              <a:buChar char=""/>
            </a:pPr>
            <a:endParaRPr lang="it-IT" sz="1600" dirty="0"/>
          </a:p>
          <a:p>
            <a:pPr marL="201295" indent="-201295" defTabSz="357708">
              <a:lnSpc>
                <a:spcPct val="140000"/>
              </a:lnSpc>
              <a:buClr>
                <a:schemeClr val="accent2"/>
              </a:buClr>
              <a:buSzPct val="85000"/>
              <a:buFont typeface="Wingdings" panose="05000000000000000000" pitchFamily="2" charset="2"/>
              <a:buChar char=""/>
            </a:pPr>
            <a:endParaRPr lang="it-IT" sz="1600" dirty="0"/>
          </a:p>
          <a:p>
            <a:pPr marL="201295" indent="-201295" defTabSz="357708">
              <a:lnSpc>
                <a:spcPct val="140000"/>
              </a:lnSpc>
              <a:buClr>
                <a:schemeClr val="accent2"/>
              </a:buClr>
              <a:buSzPct val="85000"/>
              <a:buFont typeface="Wingdings" panose="05000000000000000000" pitchFamily="2" charset="2"/>
              <a:buChar char=""/>
            </a:pPr>
            <a:r>
              <a:rPr lang="it-IT" sz="1600" dirty="0" err="1"/>
              <a:t>Requirements-based</a:t>
            </a:r>
            <a:r>
              <a:rPr lang="it-IT" sz="1600" dirty="0"/>
              <a:t> testing</a:t>
            </a:r>
          </a:p>
          <a:p>
            <a:pPr marL="201295" indent="-201295" defTabSz="357708">
              <a:lnSpc>
                <a:spcPct val="140000"/>
              </a:lnSpc>
              <a:buClr>
                <a:schemeClr val="accent2"/>
              </a:buClr>
              <a:buSzPct val="85000"/>
              <a:buFont typeface="Wingdings" panose="05000000000000000000" pitchFamily="2" charset="2"/>
              <a:buChar char=""/>
            </a:pPr>
            <a:endParaRPr lang="it-IT" sz="1600" dirty="0"/>
          </a:p>
          <a:p>
            <a:pPr marL="201295" indent="-201295" defTabSz="357708">
              <a:lnSpc>
                <a:spcPct val="140000"/>
              </a:lnSpc>
              <a:buClr>
                <a:schemeClr val="accent2"/>
              </a:buClr>
              <a:buSzPct val="85000"/>
              <a:buFont typeface="Wingdings" panose="05000000000000000000" pitchFamily="2" charset="2"/>
              <a:buChar char=""/>
            </a:pPr>
            <a:endParaRPr lang="it-IT" sz="1600" dirty="0"/>
          </a:p>
          <a:p>
            <a:pPr marL="201295" indent="-201295" defTabSz="357708">
              <a:lnSpc>
                <a:spcPct val="140000"/>
              </a:lnSpc>
              <a:buClr>
                <a:schemeClr val="accent2"/>
              </a:buClr>
              <a:buSzPct val="85000"/>
              <a:buFont typeface="Wingdings" panose="05000000000000000000" pitchFamily="2" charset="2"/>
              <a:buChar char=""/>
            </a:pPr>
            <a:endParaRPr lang="it-IT" sz="1600" dirty="0"/>
          </a:p>
          <a:p>
            <a:pPr marL="201295" indent="-201295" defTabSz="357708">
              <a:lnSpc>
                <a:spcPct val="140000"/>
              </a:lnSpc>
              <a:buClr>
                <a:schemeClr val="accent2"/>
              </a:buClr>
              <a:buSzPct val="85000"/>
              <a:buFont typeface="Wingdings" panose="05000000000000000000" pitchFamily="2" charset="2"/>
              <a:buChar char=""/>
            </a:pPr>
            <a:endParaRPr lang="it-IT" sz="1600" dirty="0"/>
          </a:p>
          <a:p>
            <a:pPr marL="201295" indent="-201295" defTabSz="357708">
              <a:lnSpc>
                <a:spcPct val="140000"/>
              </a:lnSpc>
              <a:buClr>
                <a:schemeClr val="accent2"/>
              </a:buClr>
              <a:buSzPct val="85000"/>
              <a:buFont typeface="Wingdings" panose="05000000000000000000" pitchFamily="2" charset="2"/>
              <a:buChar char=""/>
            </a:pPr>
            <a:endParaRPr lang="it-IT" sz="1600" dirty="0"/>
          </a:p>
          <a:p>
            <a:pPr marL="201295" indent="-201295" defTabSz="357708">
              <a:lnSpc>
                <a:spcPct val="140000"/>
              </a:lnSpc>
              <a:buClr>
                <a:schemeClr val="accent2"/>
              </a:buClr>
              <a:buSzPct val="85000"/>
              <a:buFont typeface="Wingdings" panose="05000000000000000000" pitchFamily="2" charset="2"/>
              <a:buChar char=""/>
            </a:pPr>
            <a:endParaRPr lang="it-IT" sz="1600" dirty="0"/>
          </a:p>
          <a:p>
            <a:pPr defTabSz="357708">
              <a:lnSpc>
                <a:spcPct val="140000"/>
              </a:lnSpc>
              <a:buClr>
                <a:schemeClr val="accent2"/>
              </a:buClr>
              <a:buSzPct val="85000"/>
            </a:pPr>
            <a:endParaRPr lang="it-IT" sz="1600" dirty="0"/>
          </a:p>
        </p:txBody>
      </p:sp>
      <p:sp>
        <p:nvSpPr>
          <p:cNvPr id="9" name="Rettangolo 8">
            <a:extLst>
              <a:ext uri="{FF2B5EF4-FFF2-40B4-BE49-F238E27FC236}">
                <a16:creationId xmlns:a16="http://schemas.microsoft.com/office/drawing/2014/main" id="{D42DD74E-8555-5DBB-CAA6-04EEA28DBEC3}"/>
              </a:ext>
            </a:extLst>
          </p:cNvPr>
          <p:cNvSpPr/>
          <p:nvPr/>
        </p:nvSpPr>
        <p:spPr>
          <a:xfrm>
            <a:off x="7120618" y="564998"/>
            <a:ext cx="5072742" cy="3472544"/>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Tree>
    <p:extLst>
      <p:ext uri="{BB962C8B-B14F-4D97-AF65-F5344CB8AC3E}">
        <p14:creationId xmlns:p14="http://schemas.microsoft.com/office/powerpoint/2010/main" val="32294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The Rising Cost of Defects - AnAr Solutions">
            <a:extLst>
              <a:ext uri="{FF2B5EF4-FFF2-40B4-BE49-F238E27FC236}">
                <a16:creationId xmlns:a16="http://schemas.microsoft.com/office/drawing/2014/main" id="{3B4C2D08-BFE4-3C07-D9EC-71A922EB18C1}"/>
              </a:ext>
            </a:extLst>
          </p:cNvPr>
          <p:cNvPicPr>
            <a:picLocks noChangeAspect="1"/>
          </p:cNvPicPr>
          <p:nvPr/>
        </p:nvPicPr>
        <p:blipFill>
          <a:blip r:embed="rId3"/>
          <a:stretch>
            <a:fillRect/>
          </a:stretch>
        </p:blipFill>
        <p:spPr>
          <a:xfrm>
            <a:off x="6471650" y="2229245"/>
            <a:ext cx="5636216" cy="4535559"/>
          </a:xfrm>
          <a:prstGeom prst="rect">
            <a:avLst/>
          </a:prstGeom>
        </p:spPr>
      </p:pic>
      <p:pic>
        <p:nvPicPr>
          <p:cNvPr id="8" name="Immagine 7" descr="Why Do We Need QA Involved So Early in the Project? | ITS Project  Management Office">
            <a:extLst>
              <a:ext uri="{FF2B5EF4-FFF2-40B4-BE49-F238E27FC236}">
                <a16:creationId xmlns:a16="http://schemas.microsoft.com/office/drawing/2014/main" id="{83845D75-15E1-69F2-9456-DF2A4CDBA153}"/>
              </a:ext>
            </a:extLst>
          </p:cNvPr>
          <p:cNvPicPr>
            <a:picLocks noChangeAspect="1"/>
          </p:cNvPicPr>
          <p:nvPr/>
        </p:nvPicPr>
        <p:blipFill>
          <a:blip r:embed="rId4"/>
          <a:stretch>
            <a:fillRect/>
          </a:stretch>
        </p:blipFill>
        <p:spPr>
          <a:xfrm>
            <a:off x="-8488" y="771087"/>
            <a:ext cx="6306970" cy="3958883"/>
          </a:xfrm>
          <a:prstGeom prst="rect">
            <a:avLst/>
          </a:prstGeom>
        </p:spPr>
      </p:pic>
      <p:sp>
        <p:nvSpPr>
          <p:cNvPr id="3" name="Espace réservé du texte 3">
            <a:extLst>
              <a:ext uri="{FF2B5EF4-FFF2-40B4-BE49-F238E27FC236}">
                <a16:creationId xmlns:a16="http://schemas.microsoft.com/office/drawing/2014/main" id="{1C35F4A0-381C-D225-1AEB-52E9B5C93161}"/>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a:cs typeface="Calibri"/>
              </a:rPr>
              <a:t>Seven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principles</a:t>
            </a:r>
            <a:r>
              <a:rPr lang="fr-FR" b="1" dirty="0">
                <a:solidFill>
                  <a:srgbClr val="043962"/>
                </a:solidFill>
                <a:latin typeface="Calibri"/>
                <a:ea typeface="Calibri"/>
                <a:cs typeface="Calibri"/>
              </a:rPr>
              <a:t> --&gt; (</a:t>
            </a:r>
            <a:r>
              <a:rPr lang="fr-FR" b="1" dirty="0" err="1">
                <a:solidFill>
                  <a:srgbClr val="043962"/>
                </a:solidFill>
                <a:latin typeface="Calibri"/>
                <a:ea typeface="Calibri"/>
                <a:cs typeface="Calibri"/>
              </a:rPr>
              <a:t>Early</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saves</a:t>
            </a:r>
            <a:r>
              <a:rPr lang="fr-FR" b="1" dirty="0">
                <a:solidFill>
                  <a:srgbClr val="043962"/>
                </a:solidFill>
                <a:latin typeface="Calibri"/>
                <a:ea typeface="Calibri"/>
                <a:cs typeface="Calibri"/>
              </a:rPr>
              <a:t> time and money)</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350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A66E024-91A9-4157-B518-669C60D495B5}"/>
              </a:ext>
            </a:extLst>
          </p:cNvPr>
          <p:cNvSpPr>
            <a:spLocks noGrp="1"/>
          </p:cNvSpPr>
          <p:nvPr>
            <p:ph type="dt" sz="half" idx="4294967295"/>
          </p:nvPr>
        </p:nvSpPr>
        <p:spPr>
          <a:xfrm>
            <a:off x="0" y="4237038"/>
            <a:ext cx="1828800" cy="244475"/>
          </a:xfrm>
          <a:prstGeom prst="rect">
            <a:avLst/>
          </a:prstGeom>
        </p:spPr>
        <p:txBody>
          <a:bodyPr vert="horz" wrap="none" lIns="60960" tIns="30480" rIns="60960" bIns="30480" numCol="1" rtlCol="0" anchor="ctr" anchorCtr="0" compatLnSpc="1">
            <a:prstTxWarp prst="textNoShape">
              <a:avLst/>
            </a:prstTxWarp>
          </a:bodyPr>
          <a:lstStyle>
            <a:defPPr>
              <a:defRPr lang="en-US"/>
            </a:defPPr>
            <a:lvl1pPr marL="0" algn="l" defTabSz="609630" rtl="0" eaLnBrk="1" latinLnBrk="0" hangingPunct="1">
              <a:defRPr sz="667" kern="1200" cap="all" spc="67" baseline="0">
                <a:solidFill>
                  <a:schemeClr val="bg1">
                    <a:lumMod val="95000"/>
                  </a:schemeClr>
                </a:solidFill>
                <a:latin typeface="Posterama" panose="020B0504020200020000" pitchFamily="34" charset="0"/>
                <a:ea typeface="+mn-ea"/>
                <a:cs typeface="Posterama" panose="020B0504020200020000" pitchFamily="34" charset="0"/>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a:lstStyle>
          <a:p>
            <a:r>
              <a:rPr lang="en-US"/>
              <a:t>8/06/20XX</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4294967295"/>
          </p:nvPr>
        </p:nvSpPr>
        <p:spPr>
          <a:xfrm>
            <a:off x="0" y="4237038"/>
            <a:ext cx="2743200" cy="244475"/>
          </a:xfrm>
          <a:prstGeom prst="rect">
            <a:avLst/>
          </a:prstGeom>
        </p:spPr>
        <p:txBody>
          <a:bodyPr vert="horz" wrap="square" lIns="60960" tIns="30480" rIns="60960" bIns="30480" numCol="1" rtlCol="0" anchor="ctr" anchorCtr="0" compatLnSpc="1">
            <a:prstTxWarp prst="textNoShape">
              <a:avLst/>
            </a:prstTxWarp>
          </a:bodyPr>
          <a:lstStyle>
            <a:defPPr>
              <a:defRPr lang="en-US"/>
            </a:defPPr>
            <a:lvl1pPr marL="0" algn="ctr" defTabSz="609630" rtl="0" eaLnBrk="1" latinLnBrk="0" hangingPunct="1">
              <a:defRPr sz="667" kern="1200" cap="all" spc="67" baseline="0">
                <a:solidFill>
                  <a:schemeClr val="bg1">
                    <a:lumMod val="95000"/>
                  </a:schemeClr>
                </a:solidFill>
                <a:latin typeface="Posterama" panose="020B0504020200020000" pitchFamily="34" charset="0"/>
                <a:ea typeface="+mn-ea"/>
                <a:cs typeface="Posterama" panose="020B0504020200020000" pitchFamily="34" charset="0"/>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a:lstStyle>
          <a:p>
            <a:r>
              <a:rPr lang="en-US"/>
              <a:t>PITCH DECK</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4294967295"/>
          </p:nvPr>
        </p:nvSpPr>
        <p:spPr>
          <a:xfrm>
            <a:off x="10363200" y="4237038"/>
            <a:ext cx="1828800" cy="244475"/>
          </a:xfrm>
          <a:prstGeom prst="rect">
            <a:avLst/>
          </a:prstGeom>
        </p:spPr>
        <p:txBody>
          <a:bodyPr vert="horz" wrap="none" lIns="60960" tIns="30480" rIns="60960" bIns="30480" numCol="1" rtlCol="0" anchor="ctr" anchorCtr="0" compatLnSpc="1">
            <a:prstTxWarp prst="textNoShape">
              <a:avLst/>
            </a:prstTxWarp>
          </a:bodyPr>
          <a:lstStyle>
            <a:defPPr>
              <a:defRPr lang="en-US"/>
            </a:defPPr>
            <a:lvl1pPr marL="0" algn="r" defTabSz="609630" rtl="0" eaLnBrk="1" latinLnBrk="0" hangingPunct="1">
              <a:defRPr sz="667" kern="1200" cap="all" spc="67" baseline="0">
                <a:solidFill>
                  <a:schemeClr val="bg1">
                    <a:lumMod val="95000"/>
                  </a:schemeClr>
                </a:solidFill>
                <a:latin typeface="Posterama" panose="020B0504020200020000" pitchFamily="34" charset="0"/>
                <a:ea typeface="+mn-ea"/>
                <a:cs typeface="Posterama" panose="020B0504020200020000" pitchFamily="34" charset="0"/>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a:lstStyle>
          <a:p>
            <a:fld id="{A402E4C0-AD5E-4E8C-9F21-7CCE474BDCEB}" type="slidenum">
              <a:rPr lang="en-US" smtClean="0"/>
              <a:pPr/>
              <a:t>2</a:t>
            </a:fld>
            <a:endParaRPr lang="en-US"/>
          </a:p>
        </p:txBody>
      </p:sp>
      <p:sp>
        <p:nvSpPr>
          <p:cNvPr id="12" name="Espace réservé du texte 3">
            <a:extLst>
              <a:ext uri="{FF2B5EF4-FFF2-40B4-BE49-F238E27FC236}">
                <a16:creationId xmlns:a16="http://schemas.microsoft.com/office/drawing/2014/main" id="{F4AA6729-FB48-4795-ED37-BD62368E90CF}"/>
              </a:ext>
            </a:extLst>
          </p:cNvPr>
          <p:cNvSpPr txBox="1">
            <a:spLocks/>
          </p:cNvSpPr>
          <p:nvPr/>
        </p:nvSpPr>
        <p:spPr>
          <a:xfrm>
            <a:off x="1041731" y="123112"/>
            <a:ext cx="9603175" cy="347613"/>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fr-FR" sz="2400" b="1">
                <a:solidFill>
                  <a:srgbClr val="043962"/>
                </a:solidFill>
                <a:latin typeface="Calibri" panose="020F0502020204030204" pitchFamily="34" charset="0"/>
                <a:ea typeface="Calibri" panose="020F0502020204030204" pitchFamily="34" charset="0"/>
                <a:cs typeface="Calibri" panose="020F0502020204030204" pitchFamily="34" charset="0"/>
              </a:rPr>
              <a:t>Agenda</a:t>
            </a:r>
          </a:p>
        </p:txBody>
      </p:sp>
      <p:sp>
        <p:nvSpPr>
          <p:cNvPr id="16" name="CasellaDiTesto 15">
            <a:extLst>
              <a:ext uri="{FF2B5EF4-FFF2-40B4-BE49-F238E27FC236}">
                <a16:creationId xmlns:a16="http://schemas.microsoft.com/office/drawing/2014/main" id="{C50618DB-5D8B-A1C2-D9E8-42E1AD5DD534}"/>
              </a:ext>
            </a:extLst>
          </p:cNvPr>
          <p:cNvSpPr txBox="1"/>
          <p:nvPr/>
        </p:nvSpPr>
        <p:spPr>
          <a:xfrm>
            <a:off x="538655" y="899511"/>
            <a:ext cx="11118192" cy="6617196"/>
          </a:xfrm>
          <a:prstGeom prst="rect">
            <a:avLst/>
          </a:prstGeom>
          <a:noFill/>
        </p:spPr>
        <p:txBody>
          <a:bodyPr wrap="square" lIns="60960" tIns="30480" rIns="60960" bIns="30480" rtlCol="0" anchor="t">
            <a:spAutoFit/>
          </a:bodyPr>
          <a:lstStyle/>
          <a:p>
            <a:pPr marL="304800" indent="-304800">
              <a:lnSpc>
                <a:spcPct val="200000"/>
              </a:lnSpc>
              <a:buFont typeface="Arial" panose="020B0604020202020204" pitchFamily="34" charset="0"/>
              <a:buChar char="•"/>
            </a:pPr>
            <a:r>
              <a:rPr lang="en-US" sz="2100" b="1" dirty="0"/>
              <a:t>Intro</a:t>
            </a:r>
          </a:p>
          <a:p>
            <a:pPr marL="304800" indent="-304800">
              <a:lnSpc>
                <a:spcPct val="200000"/>
              </a:lnSpc>
              <a:buFont typeface="Arial" panose="020B0604020202020204" pitchFamily="34" charset="0"/>
              <a:buChar char="•"/>
            </a:pPr>
            <a:r>
              <a:rPr lang="en-US" sz="2100" b="1" dirty="0"/>
              <a:t>What is Testing?</a:t>
            </a:r>
            <a:endParaRPr lang="en-US" sz="2100" b="1" dirty="0">
              <a:cs typeface="Calibri"/>
            </a:endParaRPr>
          </a:p>
          <a:p>
            <a:pPr marL="304800" indent="-304800">
              <a:lnSpc>
                <a:spcPct val="200000"/>
              </a:lnSpc>
              <a:buFont typeface="Arial" panose="020B0604020202020204" pitchFamily="34" charset="0"/>
              <a:buChar char="•"/>
            </a:pPr>
            <a:r>
              <a:rPr lang="en-US" sz="2100" b="1" dirty="0"/>
              <a:t>Why is Testing Necessary?</a:t>
            </a:r>
            <a:endParaRPr lang="en-US" sz="2100" b="1" dirty="0">
              <a:cs typeface="Calibri"/>
            </a:endParaRPr>
          </a:p>
          <a:p>
            <a:pPr marL="304800" indent="-304800">
              <a:lnSpc>
                <a:spcPct val="200000"/>
              </a:lnSpc>
              <a:buFont typeface="Arial" panose="020B0604020202020204" pitchFamily="34" charset="0"/>
              <a:buChar char="•"/>
            </a:pPr>
            <a:r>
              <a:rPr lang="en-US" sz="2100" b="1" dirty="0">
                <a:solidFill>
                  <a:srgbClr val="404040"/>
                </a:solidFill>
                <a:latin typeface="ShellMedium"/>
                <a:cs typeface="Calibri"/>
              </a:rPr>
              <a:t>Seven testing principles</a:t>
            </a:r>
          </a:p>
          <a:p>
            <a:pPr marL="304800" indent="-304800">
              <a:lnSpc>
                <a:spcPct val="200000"/>
              </a:lnSpc>
              <a:buFont typeface="Arial" panose="020B0604020202020204" pitchFamily="34" charset="0"/>
              <a:buChar char="•"/>
            </a:pPr>
            <a:r>
              <a:rPr lang="en-US" sz="2100" b="1" dirty="0">
                <a:cs typeface="Calibri"/>
              </a:rPr>
              <a:t>Test Activities</a:t>
            </a:r>
          </a:p>
          <a:p>
            <a:pPr marL="304800" indent="-304800">
              <a:lnSpc>
                <a:spcPct val="200000"/>
              </a:lnSpc>
              <a:buFont typeface="Arial" panose="020B0604020202020204" pitchFamily="34" charset="0"/>
              <a:buChar char="•"/>
            </a:pPr>
            <a:r>
              <a:rPr lang="en-US" sz="2100" b="1" dirty="0">
                <a:cs typeface="Calibri"/>
              </a:rPr>
              <a:t>Essential skills</a:t>
            </a:r>
          </a:p>
          <a:p>
            <a:pPr marL="304800" indent="-304800">
              <a:lnSpc>
                <a:spcPct val="200000"/>
              </a:lnSpc>
              <a:buFont typeface="Arial" panose="020B0604020202020204" pitchFamily="34" charset="0"/>
              <a:buChar char="•"/>
            </a:pPr>
            <a:endParaRPr lang="en-US" sz="2100" b="1" dirty="0">
              <a:cs typeface="Calibri"/>
            </a:endParaRPr>
          </a:p>
          <a:p>
            <a:pPr marL="304800" indent="-304800">
              <a:lnSpc>
                <a:spcPct val="200000"/>
              </a:lnSpc>
              <a:buFont typeface="Arial" panose="020B0604020202020204" pitchFamily="34" charset="0"/>
              <a:buChar char="•"/>
            </a:pPr>
            <a:endParaRPr lang="en-US" sz="2100" b="1" dirty="0">
              <a:cs typeface="Calibri"/>
            </a:endParaRPr>
          </a:p>
          <a:p>
            <a:pPr marL="304800" indent="-304800">
              <a:lnSpc>
                <a:spcPct val="200000"/>
              </a:lnSpc>
              <a:buFont typeface="Arial" panose="020B0604020202020204" pitchFamily="34" charset="0"/>
              <a:buChar char="•"/>
            </a:pPr>
            <a:endParaRPr lang="en-US" sz="2100" b="1" dirty="0">
              <a:cs typeface="Calibri"/>
            </a:endParaRPr>
          </a:p>
          <a:p>
            <a:pPr marL="304800" indent="-304800">
              <a:lnSpc>
                <a:spcPct val="200000"/>
              </a:lnSpc>
              <a:buFont typeface="Arial" panose="020B0604020202020204" pitchFamily="34" charset="0"/>
              <a:buChar char="•"/>
            </a:pPr>
            <a:endParaRPr lang="en-US" sz="1600" dirty="0">
              <a:cs typeface="Calibri"/>
            </a:endParaRPr>
          </a:p>
          <a:p>
            <a:pPr marL="304800" indent="-304800">
              <a:buFont typeface="Arial" panose="020B0604020202020204" pitchFamily="34" charset="0"/>
              <a:buChar char="•"/>
            </a:pPr>
            <a:endParaRPr lang="LID4096" sz="1600" dirty="0"/>
          </a:p>
        </p:txBody>
      </p:sp>
    </p:spTree>
    <p:extLst>
      <p:ext uri="{BB962C8B-B14F-4D97-AF65-F5344CB8AC3E}">
        <p14:creationId xmlns:p14="http://schemas.microsoft.com/office/powerpoint/2010/main" val="262004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diagramma, Carattere&#10;&#10;Descrizione generata automaticamente">
            <a:extLst>
              <a:ext uri="{FF2B5EF4-FFF2-40B4-BE49-F238E27FC236}">
                <a16:creationId xmlns:a16="http://schemas.microsoft.com/office/drawing/2014/main" id="{260032BB-F84B-F3C0-B795-772155CBB73A}"/>
              </a:ext>
            </a:extLst>
          </p:cNvPr>
          <p:cNvPicPr>
            <a:picLocks noChangeAspect="1"/>
          </p:cNvPicPr>
          <p:nvPr/>
        </p:nvPicPr>
        <p:blipFill>
          <a:blip r:embed="rId3"/>
          <a:stretch>
            <a:fillRect/>
          </a:stretch>
        </p:blipFill>
        <p:spPr>
          <a:xfrm>
            <a:off x="2118573" y="563917"/>
            <a:ext cx="7950978" cy="3184804"/>
          </a:xfrm>
          <a:prstGeom prst="rect">
            <a:avLst/>
          </a:prstGeom>
        </p:spPr>
      </p:pic>
      <p:pic>
        <p:nvPicPr>
          <p:cNvPr id="5" name="Immagine 4" descr="Immagine che contiene testo, schermata, Carattere, design&#10;&#10;Descrizione generata automaticamente">
            <a:extLst>
              <a:ext uri="{FF2B5EF4-FFF2-40B4-BE49-F238E27FC236}">
                <a16:creationId xmlns:a16="http://schemas.microsoft.com/office/drawing/2014/main" id="{CC1F7EEA-FE9C-830C-0EFD-F57ECE04BF9E}"/>
              </a:ext>
            </a:extLst>
          </p:cNvPr>
          <p:cNvPicPr>
            <a:picLocks noChangeAspect="1"/>
          </p:cNvPicPr>
          <p:nvPr/>
        </p:nvPicPr>
        <p:blipFill>
          <a:blip r:embed="rId4"/>
          <a:stretch>
            <a:fillRect/>
          </a:stretch>
        </p:blipFill>
        <p:spPr>
          <a:xfrm>
            <a:off x="2455514" y="3686190"/>
            <a:ext cx="7286463" cy="3125975"/>
          </a:xfrm>
          <a:prstGeom prst="rect">
            <a:avLst/>
          </a:prstGeom>
        </p:spPr>
      </p:pic>
      <p:sp>
        <p:nvSpPr>
          <p:cNvPr id="6" name="Espace réservé du texte 3">
            <a:extLst>
              <a:ext uri="{FF2B5EF4-FFF2-40B4-BE49-F238E27FC236}">
                <a16:creationId xmlns:a16="http://schemas.microsoft.com/office/drawing/2014/main" id="{86B2D49A-477A-49D3-F343-738B03360C34}"/>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a:cs typeface="Calibri"/>
              </a:rPr>
              <a:t>Seven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principles</a:t>
            </a:r>
            <a:r>
              <a:rPr lang="fr-FR" b="1" dirty="0">
                <a:solidFill>
                  <a:srgbClr val="043962"/>
                </a:solidFill>
                <a:latin typeface="Calibri"/>
                <a:ea typeface="Calibri"/>
                <a:cs typeface="Calibri"/>
              </a:rPr>
              <a:t> --&gt; (</a:t>
            </a:r>
            <a:r>
              <a:rPr lang="fr-FR" b="1" dirty="0" err="1">
                <a:solidFill>
                  <a:srgbClr val="043962"/>
                </a:solidFill>
                <a:latin typeface="Calibri"/>
                <a:ea typeface="Calibri"/>
                <a:cs typeface="Calibri"/>
              </a:rPr>
              <a:t>Defects</a:t>
            </a:r>
            <a:r>
              <a:rPr lang="fr-FR" b="1" dirty="0">
                <a:solidFill>
                  <a:srgbClr val="043962"/>
                </a:solidFill>
                <a:latin typeface="Calibri"/>
                <a:ea typeface="Calibri"/>
                <a:cs typeface="Calibri"/>
              </a:rPr>
              <a:t> cluster </a:t>
            </a:r>
            <a:r>
              <a:rPr lang="fr-FR" b="1" dirty="0" err="1">
                <a:solidFill>
                  <a:srgbClr val="043962"/>
                </a:solidFill>
                <a:latin typeface="Calibri"/>
                <a:ea typeface="Calibri"/>
                <a:cs typeface="Calibri"/>
              </a:rPr>
              <a:t>together</a:t>
            </a:r>
            <a:r>
              <a:rPr lang="fr-FR" b="1" dirty="0">
                <a:solidFill>
                  <a:srgbClr val="043962"/>
                </a:solidFill>
                <a:latin typeface="Calibri"/>
                <a:ea typeface="Calibri"/>
                <a:cs typeface="Calibri"/>
              </a:rPr>
              <a:t>)</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2818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Carattere, schermata, strumento&#10;&#10;Descrizione generata automaticamente">
            <a:extLst>
              <a:ext uri="{FF2B5EF4-FFF2-40B4-BE49-F238E27FC236}">
                <a16:creationId xmlns:a16="http://schemas.microsoft.com/office/drawing/2014/main" id="{267DF6B4-8229-0EAB-D9A2-1EBB16802E50}"/>
              </a:ext>
            </a:extLst>
          </p:cNvPr>
          <p:cNvPicPr>
            <a:picLocks noChangeAspect="1"/>
          </p:cNvPicPr>
          <p:nvPr/>
        </p:nvPicPr>
        <p:blipFill>
          <a:blip r:embed="rId3"/>
          <a:stretch>
            <a:fillRect/>
          </a:stretch>
        </p:blipFill>
        <p:spPr>
          <a:xfrm>
            <a:off x="1879981" y="694002"/>
            <a:ext cx="7946369" cy="3939851"/>
          </a:xfrm>
          <a:prstGeom prst="rect">
            <a:avLst/>
          </a:prstGeom>
        </p:spPr>
      </p:pic>
      <p:pic>
        <p:nvPicPr>
          <p:cNvPr id="5" name="Immagine 4" descr="Immagine che contiene testo, Carattere, bianco&#10;&#10;Descrizione generata automaticamente">
            <a:extLst>
              <a:ext uri="{FF2B5EF4-FFF2-40B4-BE49-F238E27FC236}">
                <a16:creationId xmlns:a16="http://schemas.microsoft.com/office/drawing/2014/main" id="{731D8589-303A-587F-6409-33199240EF0E}"/>
              </a:ext>
            </a:extLst>
          </p:cNvPr>
          <p:cNvPicPr>
            <a:picLocks noChangeAspect="1"/>
          </p:cNvPicPr>
          <p:nvPr/>
        </p:nvPicPr>
        <p:blipFill>
          <a:blip r:embed="rId4"/>
          <a:stretch>
            <a:fillRect/>
          </a:stretch>
        </p:blipFill>
        <p:spPr>
          <a:xfrm>
            <a:off x="1662839" y="4501783"/>
            <a:ext cx="8440280" cy="1761300"/>
          </a:xfrm>
          <a:prstGeom prst="rect">
            <a:avLst/>
          </a:prstGeom>
        </p:spPr>
      </p:pic>
      <p:sp>
        <p:nvSpPr>
          <p:cNvPr id="3" name="Espace réservé du texte 3">
            <a:extLst>
              <a:ext uri="{FF2B5EF4-FFF2-40B4-BE49-F238E27FC236}">
                <a16:creationId xmlns:a16="http://schemas.microsoft.com/office/drawing/2014/main" id="{C5882413-87C3-A3BB-D3DC-977091FE656A}"/>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a:cs typeface="Calibri"/>
              </a:rPr>
              <a:t>Seven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principles</a:t>
            </a:r>
            <a:r>
              <a:rPr lang="fr-FR" b="1" dirty="0">
                <a:solidFill>
                  <a:srgbClr val="043962"/>
                </a:solidFill>
                <a:latin typeface="Calibri"/>
                <a:ea typeface="Calibri"/>
                <a:cs typeface="Calibri"/>
              </a:rPr>
              <a:t> --&gt; (</a:t>
            </a:r>
            <a:r>
              <a:rPr lang="fr-FR" b="1" dirty="0" err="1">
                <a:solidFill>
                  <a:srgbClr val="043962"/>
                </a:solidFill>
                <a:latin typeface="Calibri"/>
                <a:ea typeface="Calibri"/>
                <a:cs typeface="Calibri"/>
              </a:rPr>
              <a:t>Beware</a:t>
            </a:r>
            <a:r>
              <a:rPr lang="fr-FR" b="1" dirty="0">
                <a:solidFill>
                  <a:srgbClr val="043962"/>
                </a:solidFill>
                <a:latin typeface="Calibri"/>
                <a:ea typeface="Calibri"/>
                <a:cs typeface="Calibri"/>
              </a:rPr>
              <a:t> of the pesticide </a:t>
            </a:r>
            <a:r>
              <a:rPr lang="fr-FR" b="1" dirty="0" err="1">
                <a:solidFill>
                  <a:srgbClr val="043962"/>
                </a:solidFill>
                <a:latin typeface="Calibri"/>
                <a:ea typeface="Calibri"/>
                <a:cs typeface="Calibri"/>
              </a:rPr>
              <a:t>paradox</a:t>
            </a:r>
            <a:r>
              <a:rPr lang="fr-FR" b="1" dirty="0">
                <a:solidFill>
                  <a:srgbClr val="043962"/>
                </a:solidFill>
                <a:latin typeface="Calibri"/>
                <a:ea typeface="Calibri"/>
                <a:cs typeface="Calibri"/>
              </a:rPr>
              <a:t>)</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
        <p:nvSpPr>
          <p:cNvPr id="2" name="CasellaDiTesto 1">
            <a:extLst>
              <a:ext uri="{FF2B5EF4-FFF2-40B4-BE49-F238E27FC236}">
                <a16:creationId xmlns:a16="http://schemas.microsoft.com/office/drawing/2014/main" id="{D3CF9BAF-90C5-B83C-8285-D53367704B0E}"/>
              </a:ext>
            </a:extLst>
          </p:cNvPr>
          <p:cNvSpPr txBox="1"/>
          <p:nvPr/>
        </p:nvSpPr>
        <p:spPr bwMode="auto">
          <a:xfrm>
            <a:off x="8381999" y="5856514"/>
            <a:ext cx="1534885" cy="306879"/>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57708">
              <a:lnSpc>
                <a:spcPct val="140000"/>
              </a:lnSpc>
              <a:buClr>
                <a:schemeClr val="accent2"/>
              </a:buClr>
              <a:buSzPct val="85000"/>
            </a:pPr>
            <a:r>
              <a:rPr lang="it-IT" sz="1600" dirty="0"/>
              <a:t>[</a:t>
            </a:r>
            <a:r>
              <a:rPr lang="it-IT" sz="1600" dirty="0" err="1"/>
              <a:t>Beizer</a:t>
            </a:r>
            <a:r>
              <a:rPr lang="it-IT" sz="1600" dirty="0"/>
              <a:t> 1990]</a:t>
            </a:r>
            <a:endParaRPr lang="it-IT" sz="1600" dirty="0" err="1"/>
          </a:p>
        </p:txBody>
      </p:sp>
    </p:spTree>
    <p:extLst>
      <p:ext uri="{BB962C8B-B14F-4D97-AF65-F5344CB8AC3E}">
        <p14:creationId xmlns:p14="http://schemas.microsoft.com/office/powerpoint/2010/main" val="1986629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Carattere, schermata, algebra&#10;&#10;Descrizione generata automaticamente">
            <a:extLst>
              <a:ext uri="{FF2B5EF4-FFF2-40B4-BE49-F238E27FC236}">
                <a16:creationId xmlns:a16="http://schemas.microsoft.com/office/drawing/2014/main" id="{009F8405-8480-AD13-178F-03930DFA19B9}"/>
              </a:ext>
            </a:extLst>
          </p:cNvPr>
          <p:cNvPicPr>
            <a:picLocks noChangeAspect="1"/>
          </p:cNvPicPr>
          <p:nvPr/>
        </p:nvPicPr>
        <p:blipFill>
          <a:blip r:embed="rId2"/>
          <a:stretch>
            <a:fillRect/>
          </a:stretch>
        </p:blipFill>
        <p:spPr>
          <a:xfrm>
            <a:off x="1459357" y="1661334"/>
            <a:ext cx="8840876" cy="3637311"/>
          </a:xfrm>
          <a:prstGeom prst="rect">
            <a:avLst/>
          </a:prstGeom>
        </p:spPr>
      </p:pic>
      <p:sp>
        <p:nvSpPr>
          <p:cNvPr id="3" name="Espace réservé du texte 3">
            <a:extLst>
              <a:ext uri="{FF2B5EF4-FFF2-40B4-BE49-F238E27FC236}">
                <a16:creationId xmlns:a16="http://schemas.microsoft.com/office/drawing/2014/main" id="{2A658580-AF27-7779-F4A8-0DCAA021125D}"/>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a:cs typeface="Calibri"/>
              </a:rPr>
              <a:t>Seven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principles</a:t>
            </a:r>
            <a:r>
              <a:rPr lang="fr-FR" b="1" dirty="0">
                <a:solidFill>
                  <a:srgbClr val="043962"/>
                </a:solidFill>
                <a:latin typeface="Calibri"/>
                <a:ea typeface="Calibri"/>
                <a:cs typeface="Calibri"/>
              </a:rPr>
              <a:t> --&gt;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is</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context</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dependent</a:t>
            </a:r>
            <a:r>
              <a:rPr lang="fr-FR" b="1" dirty="0">
                <a:solidFill>
                  <a:srgbClr val="043962"/>
                </a:solidFill>
                <a:latin typeface="Calibri"/>
                <a:ea typeface="Calibri"/>
                <a:cs typeface="Calibri"/>
              </a:rPr>
              <a:t>)</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113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Carattere, bianco, algebra&#10;&#10;Descrizione generata automaticamente">
            <a:extLst>
              <a:ext uri="{FF2B5EF4-FFF2-40B4-BE49-F238E27FC236}">
                <a16:creationId xmlns:a16="http://schemas.microsoft.com/office/drawing/2014/main" id="{70D36955-FFCE-1D46-1B48-B7A3B4AC2548}"/>
              </a:ext>
            </a:extLst>
          </p:cNvPr>
          <p:cNvPicPr>
            <a:picLocks noChangeAspect="1"/>
          </p:cNvPicPr>
          <p:nvPr/>
        </p:nvPicPr>
        <p:blipFill>
          <a:blip r:embed="rId3"/>
          <a:stretch>
            <a:fillRect/>
          </a:stretch>
        </p:blipFill>
        <p:spPr>
          <a:xfrm>
            <a:off x="1983179" y="1373778"/>
            <a:ext cx="7796754" cy="2377953"/>
          </a:xfrm>
          <a:prstGeom prst="rect">
            <a:avLst/>
          </a:prstGeom>
        </p:spPr>
      </p:pic>
      <p:pic>
        <p:nvPicPr>
          <p:cNvPr id="5" name="Immagine 4" descr="Immagine che contiene testo, Carattere, schermata, bianco&#10;&#10;Descrizione generata automaticamente">
            <a:extLst>
              <a:ext uri="{FF2B5EF4-FFF2-40B4-BE49-F238E27FC236}">
                <a16:creationId xmlns:a16="http://schemas.microsoft.com/office/drawing/2014/main" id="{D845A57B-2DA5-175F-C5BF-FD9D9EA02816}"/>
              </a:ext>
            </a:extLst>
          </p:cNvPr>
          <p:cNvPicPr>
            <a:picLocks noChangeAspect="1"/>
          </p:cNvPicPr>
          <p:nvPr/>
        </p:nvPicPr>
        <p:blipFill>
          <a:blip r:embed="rId4"/>
          <a:stretch>
            <a:fillRect/>
          </a:stretch>
        </p:blipFill>
        <p:spPr>
          <a:xfrm>
            <a:off x="2383888" y="4462171"/>
            <a:ext cx="6998021" cy="1495417"/>
          </a:xfrm>
          <a:prstGeom prst="rect">
            <a:avLst/>
          </a:prstGeom>
        </p:spPr>
      </p:pic>
      <p:sp>
        <p:nvSpPr>
          <p:cNvPr id="6" name="Espace réservé du texte 3">
            <a:extLst>
              <a:ext uri="{FF2B5EF4-FFF2-40B4-BE49-F238E27FC236}">
                <a16:creationId xmlns:a16="http://schemas.microsoft.com/office/drawing/2014/main" id="{DAD9D3F0-C80F-BC10-BB67-8BC4D5570DB6}"/>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a:cs typeface="Calibri"/>
              </a:rPr>
              <a:t>Seven </a:t>
            </a:r>
            <a:r>
              <a:rPr lang="fr-FR" b="1" dirty="0" err="1">
                <a:solidFill>
                  <a:srgbClr val="043962"/>
                </a:solidFill>
                <a:latin typeface="Calibri"/>
                <a:ea typeface="Calibri"/>
                <a:cs typeface="Calibri"/>
              </a:rPr>
              <a:t>testing</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principles</a:t>
            </a:r>
            <a:r>
              <a:rPr lang="fr-FR" b="1" dirty="0">
                <a:solidFill>
                  <a:srgbClr val="043962"/>
                </a:solidFill>
                <a:latin typeface="Calibri"/>
                <a:ea typeface="Calibri"/>
                <a:cs typeface="Calibri"/>
              </a:rPr>
              <a:t> --&gt; (Absence-of-</a:t>
            </a:r>
            <a:r>
              <a:rPr lang="fr-FR" b="1" dirty="0" err="1">
                <a:solidFill>
                  <a:srgbClr val="043962"/>
                </a:solidFill>
                <a:latin typeface="Calibri"/>
                <a:ea typeface="Calibri"/>
                <a:cs typeface="Calibri"/>
              </a:rPr>
              <a:t>errors</a:t>
            </a:r>
            <a:r>
              <a:rPr lang="fr-FR" b="1" dirty="0">
                <a:solidFill>
                  <a:srgbClr val="043962"/>
                </a:solidFill>
                <a:latin typeface="Calibri"/>
                <a:ea typeface="Calibri"/>
                <a:cs typeface="Calibri"/>
              </a:rPr>
              <a:t> </a:t>
            </a:r>
            <a:r>
              <a:rPr lang="fr-FR" b="1" dirty="0" err="1">
                <a:solidFill>
                  <a:srgbClr val="043962"/>
                </a:solidFill>
                <a:latin typeface="Calibri"/>
                <a:ea typeface="Calibri"/>
                <a:cs typeface="Calibri"/>
              </a:rPr>
              <a:t>is</a:t>
            </a:r>
            <a:r>
              <a:rPr lang="fr-FR" b="1" dirty="0">
                <a:solidFill>
                  <a:srgbClr val="043962"/>
                </a:solidFill>
                <a:latin typeface="Calibri"/>
                <a:ea typeface="Calibri"/>
                <a:cs typeface="Calibri"/>
              </a:rPr>
              <a:t> a </a:t>
            </a:r>
            <a:r>
              <a:rPr lang="fr-FR" b="1" dirty="0" err="1">
                <a:solidFill>
                  <a:srgbClr val="043962"/>
                </a:solidFill>
                <a:latin typeface="Calibri"/>
                <a:ea typeface="Calibri"/>
                <a:cs typeface="Calibri"/>
              </a:rPr>
              <a:t>fallacy</a:t>
            </a:r>
            <a:r>
              <a:rPr lang="fr-FR" b="1" dirty="0">
                <a:solidFill>
                  <a:srgbClr val="043962"/>
                </a:solidFill>
                <a:latin typeface="Calibri"/>
                <a:ea typeface="Calibri"/>
                <a:cs typeface="Calibri"/>
              </a:rPr>
              <a:t>)</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8439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3">
            <a:extLst>
              <a:ext uri="{FF2B5EF4-FFF2-40B4-BE49-F238E27FC236}">
                <a16:creationId xmlns:a16="http://schemas.microsoft.com/office/drawing/2014/main" id="{8515135F-1972-B970-739D-49C990B9FB31}"/>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panose="020F0502020204030204" pitchFamily="34" charset="0"/>
                <a:cs typeface="Calibri"/>
              </a:rPr>
              <a:t>Test </a:t>
            </a:r>
            <a:r>
              <a:rPr lang="fr-FR" b="1" dirty="0" err="1">
                <a:solidFill>
                  <a:srgbClr val="043962"/>
                </a:solidFill>
                <a:latin typeface="Calibri"/>
                <a:ea typeface="Calibri" panose="020F0502020204030204" pitchFamily="34" charset="0"/>
                <a:cs typeface="Calibri"/>
              </a:rPr>
              <a:t>Activities</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Immagine 6" descr="Immagine che contiene testo, schermata, Carattere, diagramma&#10;&#10;Descrizione generata automaticamente">
            <a:extLst>
              <a:ext uri="{FF2B5EF4-FFF2-40B4-BE49-F238E27FC236}">
                <a16:creationId xmlns:a16="http://schemas.microsoft.com/office/drawing/2014/main" id="{6CF2D881-46CC-695F-1E44-AA828F8D1E61}"/>
              </a:ext>
            </a:extLst>
          </p:cNvPr>
          <p:cNvPicPr>
            <a:picLocks noChangeAspect="1"/>
          </p:cNvPicPr>
          <p:nvPr/>
        </p:nvPicPr>
        <p:blipFill>
          <a:blip r:embed="rId2"/>
          <a:stretch>
            <a:fillRect/>
          </a:stretch>
        </p:blipFill>
        <p:spPr>
          <a:xfrm>
            <a:off x="281049" y="969135"/>
            <a:ext cx="3920836" cy="5355158"/>
          </a:xfrm>
          <a:prstGeom prst="rect">
            <a:avLst/>
          </a:prstGeom>
        </p:spPr>
      </p:pic>
      <p:pic>
        <p:nvPicPr>
          <p:cNvPr id="3" name="Immagine 2" descr="Immagine che contiene testo, schermata, biglietto da visita, Carattere&#10;&#10;Descrizione generata automaticamente">
            <a:extLst>
              <a:ext uri="{FF2B5EF4-FFF2-40B4-BE49-F238E27FC236}">
                <a16:creationId xmlns:a16="http://schemas.microsoft.com/office/drawing/2014/main" id="{58BFD6B1-C250-2B6F-2EBD-C10480FBEA16}"/>
              </a:ext>
            </a:extLst>
          </p:cNvPr>
          <p:cNvPicPr>
            <a:picLocks noChangeAspect="1"/>
          </p:cNvPicPr>
          <p:nvPr/>
        </p:nvPicPr>
        <p:blipFill>
          <a:blip r:embed="rId3"/>
          <a:stretch>
            <a:fillRect/>
          </a:stretch>
        </p:blipFill>
        <p:spPr>
          <a:xfrm>
            <a:off x="6317672" y="425151"/>
            <a:ext cx="5870367" cy="3296162"/>
          </a:xfrm>
          <a:prstGeom prst="rect">
            <a:avLst/>
          </a:prstGeom>
        </p:spPr>
      </p:pic>
      <p:pic>
        <p:nvPicPr>
          <p:cNvPr id="4" name="Immagine 3" descr="Immagine che contiene testo, schermata, biglietto da visita, Carattere&#10;&#10;Descrizione generata automaticamente">
            <a:extLst>
              <a:ext uri="{FF2B5EF4-FFF2-40B4-BE49-F238E27FC236}">
                <a16:creationId xmlns:a16="http://schemas.microsoft.com/office/drawing/2014/main" id="{5163DB47-6E2D-6A6A-77B1-63C5F3E487BC}"/>
              </a:ext>
            </a:extLst>
          </p:cNvPr>
          <p:cNvPicPr>
            <a:picLocks noChangeAspect="1"/>
          </p:cNvPicPr>
          <p:nvPr/>
        </p:nvPicPr>
        <p:blipFill>
          <a:blip r:embed="rId4"/>
          <a:stretch>
            <a:fillRect/>
          </a:stretch>
        </p:blipFill>
        <p:spPr>
          <a:xfrm>
            <a:off x="6317673" y="3643198"/>
            <a:ext cx="5870367" cy="3173786"/>
          </a:xfrm>
          <a:prstGeom prst="rect">
            <a:avLst/>
          </a:prstGeom>
        </p:spPr>
      </p:pic>
      <p:pic>
        <p:nvPicPr>
          <p:cNvPr id="6" name="Immagine 5" descr="Immagine che contiene testo, diagramma, linea, Carattere&#10;&#10;Descrizione generata automaticamente">
            <a:extLst>
              <a:ext uri="{FF2B5EF4-FFF2-40B4-BE49-F238E27FC236}">
                <a16:creationId xmlns:a16="http://schemas.microsoft.com/office/drawing/2014/main" id="{9F3324C0-0812-4FC2-6B47-C863144C00E6}"/>
              </a:ext>
            </a:extLst>
          </p:cNvPr>
          <p:cNvPicPr>
            <a:picLocks noChangeAspect="1"/>
          </p:cNvPicPr>
          <p:nvPr/>
        </p:nvPicPr>
        <p:blipFill>
          <a:blip r:embed="rId5"/>
          <a:stretch>
            <a:fillRect/>
          </a:stretch>
        </p:blipFill>
        <p:spPr>
          <a:xfrm>
            <a:off x="2819400" y="2193360"/>
            <a:ext cx="6128657" cy="2471279"/>
          </a:xfrm>
          <a:prstGeom prst="rect">
            <a:avLst/>
          </a:prstGeom>
        </p:spPr>
      </p:pic>
    </p:spTree>
    <p:extLst>
      <p:ext uri="{BB962C8B-B14F-4D97-AF65-F5344CB8AC3E}">
        <p14:creationId xmlns:p14="http://schemas.microsoft.com/office/powerpoint/2010/main" val="224651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Carattere, diagramma&#10;&#10;Descrizione generata automaticamente">
            <a:extLst>
              <a:ext uri="{FF2B5EF4-FFF2-40B4-BE49-F238E27FC236}">
                <a16:creationId xmlns:a16="http://schemas.microsoft.com/office/drawing/2014/main" id="{7E938A57-7366-F59F-4606-C7568BC22DA0}"/>
              </a:ext>
            </a:extLst>
          </p:cNvPr>
          <p:cNvPicPr>
            <a:picLocks noChangeAspect="1"/>
          </p:cNvPicPr>
          <p:nvPr/>
        </p:nvPicPr>
        <p:blipFill>
          <a:blip r:embed="rId3"/>
          <a:stretch>
            <a:fillRect/>
          </a:stretch>
        </p:blipFill>
        <p:spPr>
          <a:xfrm>
            <a:off x="1138052" y="810282"/>
            <a:ext cx="9482446" cy="4540749"/>
          </a:xfrm>
          <a:prstGeom prst="rect">
            <a:avLst/>
          </a:prstGeom>
        </p:spPr>
      </p:pic>
      <p:sp>
        <p:nvSpPr>
          <p:cNvPr id="3" name="Espace réservé du texte 3">
            <a:extLst>
              <a:ext uri="{FF2B5EF4-FFF2-40B4-BE49-F238E27FC236}">
                <a16:creationId xmlns:a16="http://schemas.microsoft.com/office/drawing/2014/main" id="{005576FC-843C-0B74-34BF-3FBB63C22618}"/>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panose="020F0502020204030204" pitchFamily="34" charset="0"/>
                <a:cs typeface="Calibri"/>
              </a:rPr>
              <a:t>Test </a:t>
            </a:r>
            <a:r>
              <a:rPr lang="fr-FR" b="1" dirty="0" err="1">
                <a:solidFill>
                  <a:srgbClr val="043962"/>
                </a:solidFill>
                <a:latin typeface="Calibri"/>
                <a:ea typeface="Calibri" panose="020F0502020204030204" pitchFamily="34" charset="0"/>
                <a:cs typeface="Calibri"/>
              </a:rPr>
              <a:t>Activities</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Immagine che contiene testo, Carattere, schermata, linea&#10;&#10;Descrizione generata automaticamente">
            <a:extLst>
              <a:ext uri="{FF2B5EF4-FFF2-40B4-BE49-F238E27FC236}">
                <a16:creationId xmlns:a16="http://schemas.microsoft.com/office/drawing/2014/main" id="{82F2EF94-F0C4-1EEA-B622-D3EC35BE3516}"/>
              </a:ext>
            </a:extLst>
          </p:cNvPr>
          <p:cNvPicPr>
            <a:picLocks noChangeAspect="1"/>
          </p:cNvPicPr>
          <p:nvPr/>
        </p:nvPicPr>
        <p:blipFill>
          <a:blip r:embed="rId4"/>
          <a:stretch>
            <a:fillRect/>
          </a:stretch>
        </p:blipFill>
        <p:spPr>
          <a:xfrm>
            <a:off x="141514" y="5695645"/>
            <a:ext cx="4778828" cy="637425"/>
          </a:xfrm>
          <a:prstGeom prst="rect">
            <a:avLst/>
          </a:prstGeom>
        </p:spPr>
      </p:pic>
      <p:pic>
        <p:nvPicPr>
          <p:cNvPr id="5" name="Immagine 4">
            <a:extLst>
              <a:ext uri="{FF2B5EF4-FFF2-40B4-BE49-F238E27FC236}">
                <a16:creationId xmlns:a16="http://schemas.microsoft.com/office/drawing/2014/main" id="{10EB88F4-F5A4-F76A-49C8-0182D80C7A5E}"/>
              </a:ext>
            </a:extLst>
          </p:cNvPr>
          <p:cNvPicPr>
            <a:picLocks noChangeAspect="1"/>
          </p:cNvPicPr>
          <p:nvPr/>
        </p:nvPicPr>
        <p:blipFill>
          <a:blip r:embed="rId5"/>
          <a:stretch>
            <a:fillRect/>
          </a:stretch>
        </p:blipFill>
        <p:spPr>
          <a:xfrm>
            <a:off x="7641772" y="5331"/>
            <a:ext cx="4550228" cy="1818134"/>
          </a:xfrm>
          <a:prstGeom prst="rect">
            <a:avLst/>
          </a:prstGeom>
        </p:spPr>
      </p:pic>
      <p:sp>
        <p:nvSpPr>
          <p:cNvPr id="6" name="Ovale 5">
            <a:extLst>
              <a:ext uri="{FF2B5EF4-FFF2-40B4-BE49-F238E27FC236}">
                <a16:creationId xmlns:a16="http://schemas.microsoft.com/office/drawing/2014/main" id="{46EECB26-F0A6-4D48-B515-CD06DF00AF21}"/>
              </a:ext>
            </a:extLst>
          </p:cNvPr>
          <p:cNvSpPr/>
          <p:nvPr/>
        </p:nvSpPr>
        <p:spPr>
          <a:xfrm>
            <a:off x="7500257" y="43543"/>
            <a:ext cx="1730828" cy="435429"/>
          </a:xfrm>
          <a:prstGeom prst="ellipse">
            <a:avLst/>
          </a:prstGeom>
          <a:solidFill>
            <a:srgbClr val="FBCE0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Tree>
    <p:extLst>
      <p:ext uri="{BB962C8B-B14F-4D97-AF65-F5344CB8AC3E}">
        <p14:creationId xmlns:p14="http://schemas.microsoft.com/office/powerpoint/2010/main" val="3198386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Carattere, schermata, diagramma&#10;&#10;Descrizione generata automaticamente">
            <a:extLst>
              <a:ext uri="{FF2B5EF4-FFF2-40B4-BE49-F238E27FC236}">
                <a16:creationId xmlns:a16="http://schemas.microsoft.com/office/drawing/2014/main" id="{949CFEF3-0856-2476-4618-A847DB12E15F}"/>
              </a:ext>
            </a:extLst>
          </p:cNvPr>
          <p:cNvPicPr>
            <a:picLocks noChangeAspect="1"/>
          </p:cNvPicPr>
          <p:nvPr/>
        </p:nvPicPr>
        <p:blipFill>
          <a:blip r:embed="rId3"/>
          <a:stretch>
            <a:fillRect/>
          </a:stretch>
        </p:blipFill>
        <p:spPr>
          <a:xfrm>
            <a:off x="502723" y="1156132"/>
            <a:ext cx="8007926" cy="3781758"/>
          </a:xfrm>
          <a:prstGeom prst="rect">
            <a:avLst/>
          </a:prstGeom>
        </p:spPr>
      </p:pic>
      <p:sp>
        <p:nvSpPr>
          <p:cNvPr id="3" name="Espace réservé du texte 3">
            <a:extLst>
              <a:ext uri="{FF2B5EF4-FFF2-40B4-BE49-F238E27FC236}">
                <a16:creationId xmlns:a16="http://schemas.microsoft.com/office/drawing/2014/main" id="{1CD7FB02-3AD2-67E4-E0D8-2B4C0614F35E}"/>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panose="020F0502020204030204" pitchFamily="34" charset="0"/>
                <a:cs typeface="Calibri"/>
              </a:rPr>
              <a:t>Test </a:t>
            </a:r>
            <a:r>
              <a:rPr lang="fr-FR" b="1" dirty="0" err="1">
                <a:solidFill>
                  <a:srgbClr val="043962"/>
                </a:solidFill>
                <a:latin typeface="Calibri"/>
                <a:ea typeface="Calibri" panose="020F0502020204030204" pitchFamily="34" charset="0"/>
                <a:cs typeface="Calibri"/>
              </a:rPr>
              <a:t>Activities</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Immagine che contiene testo, Carattere, schermata, linea&#10;&#10;Descrizione generata automaticamente">
            <a:extLst>
              <a:ext uri="{FF2B5EF4-FFF2-40B4-BE49-F238E27FC236}">
                <a16:creationId xmlns:a16="http://schemas.microsoft.com/office/drawing/2014/main" id="{C3EC83B8-4976-7A4D-DDA1-1A443549D853}"/>
              </a:ext>
            </a:extLst>
          </p:cNvPr>
          <p:cNvPicPr>
            <a:picLocks noChangeAspect="1"/>
          </p:cNvPicPr>
          <p:nvPr/>
        </p:nvPicPr>
        <p:blipFill>
          <a:blip r:embed="rId4"/>
          <a:stretch>
            <a:fillRect/>
          </a:stretch>
        </p:blipFill>
        <p:spPr>
          <a:xfrm>
            <a:off x="130629" y="5433887"/>
            <a:ext cx="9601200" cy="529568"/>
          </a:xfrm>
          <a:prstGeom prst="rect">
            <a:avLst/>
          </a:prstGeom>
        </p:spPr>
      </p:pic>
      <p:pic>
        <p:nvPicPr>
          <p:cNvPr id="5" name="Immagine 4">
            <a:extLst>
              <a:ext uri="{FF2B5EF4-FFF2-40B4-BE49-F238E27FC236}">
                <a16:creationId xmlns:a16="http://schemas.microsoft.com/office/drawing/2014/main" id="{A57C370C-6814-8DFF-A2AE-9051AB3F929A}"/>
              </a:ext>
            </a:extLst>
          </p:cNvPr>
          <p:cNvPicPr>
            <a:picLocks noChangeAspect="1"/>
          </p:cNvPicPr>
          <p:nvPr/>
        </p:nvPicPr>
        <p:blipFill>
          <a:blip r:embed="rId5"/>
          <a:stretch>
            <a:fillRect/>
          </a:stretch>
        </p:blipFill>
        <p:spPr>
          <a:xfrm>
            <a:off x="130629" y="6032127"/>
            <a:ext cx="8066314" cy="443432"/>
          </a:xfrm>
          <a:prstGeom prst="rect">
            <a:avLst/>
          </a:prstGeom>
        </p:spPr>
      </p:pic>
      <p:pic>
        <p:nvPicPr>
          <p:cNvPr id="6" name="Immagine 5" descr="What is Definition of Done? - blog">
            <a:extLst>
              <a:ext uri="{FF2B5EF4-FFF2-40B4-BE49-F238E27FC236}">
                <a16:creationId xmlns:a16="http://schemas.microsoft.com/office/drawing/2014/main" id="{3666E24E-9788-CBF2-2624-F752C4C99D0C}"/>
              </a:ext>
            </a:extLst>
          </p:cNvPr>
          <p:cNvPicPr>
            <a:picLocks noChangeAspect="1"/>
          </p:cNvPicPr>
          <p:nvPr/>
        </p:nvPicPr>
        <p:blipFill>
          <a:blip r:embed="rId6"/>
          <a:stretch>
            <a:fillRect/>
          </a:stretch>
        </p:blipFill>
        <p:spPr>
          <a:xfrm>
            <a:off x="9492343" y="2986155"/>
            <a:ext cx="2743199" cy="3868376"/>
          </a:xfrm>
          <a:prstGeom prst="rect">
            <a:avLst/>
          </a:prstGeom>
        </p:spPr>
      </p:pic>
      <p:pic>
        <p:nvPicPr>
          <p:cNvPr id="8" name="Immagine 7" descr="Immagine che contiene testo, diagramma, linea, Carattere&#10;&#10;Descrizione generata automaticamente">
            <a:extLst>
              <a:ext uri="{FF2B5EF4-FFF2-40B4-BE49-F238E27FC236}">
                <a16:creationId xmlns:a16="http://schemas.microsoft.com/office/drawing/2014/main" id="{66BF7E16-A437-1BF6-F80B-796881DD1AB9}"/>
              </a:ext>
            </a:extLst>
          </p:cNvPr>
          <p:cNvPicPr>
            <a:picLocks noChangeAspect="1"/>
          </p:cNvPicPr>
          <p:nvPr/>
        </p:nvPicPr>
        <p:blipFill>
          <a:blip r:embed="rId7"/>
          <a:stretch>
            <a:fillRect/>
          </a:stretch>
        </p:blipFill>
        <p:spPr>
          <a:xfrm>
            <a:off x="7641772" y="5331"/>
            <a:ext cx="4550228" cy="1818134"/>
          </a:xfrm>
          <a:prstGeom prst="rect">
            <a:avLst/>
          </a:prstGeom>
        </p:spPr>
      </p:pic>
      <p:sp>
        <p:nvSpPr>
          <p:cNvPr id="10" name="Ovale 9">
            <a:extLst>
              <a:ext uri="{FF2B5EF4-FFF2-40B4-BE49-F238E27FC236}">
                <a16:creationId xmlns:a16="http://schemas.microsoft.com/office/drawing/2014/main" id="{91C32D1C-375E-56E3-5093-E326AF6556F6}"/>
              </a:ext>
            </a:extLst>
          </p:cNvPr>
          <p:cNvSpPr/>
          <p:nvPr/>
        </p:nvSpPr>
        <p:spPr>
          <a:xfrm>
            <a:off x="7587342" y="391886"/>
            <a:ext cx="4016828" cy="435429"/>
          </a:xfrm>
          <a:prstGeom prst="ellipse">
            <a:avLst/>
          </a:prstGeom>
          <a:solidFill>
            <a:srgbClr val="FBCE0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Tree>
    <p:extLst>
      <p:ext uri="{BB962C8B-B14F-4D97-AF65-F5344CB8AC3E}">
        <p14:creationId xmlns:p14="http://schemas.microsoft.com/office/powerpoint/2010/main" val="373443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Carattere, diagramma&#10;&#10;Descrizione generata automaticamente">
            <a:extLst>
              <a:ext uri="{FF2B5EF4-FFF2-40B4-BE49-F238E27FC236}">
                <a16:creationId xmlns:a16="http://schemas.microsoft.com/office/drawing/2014/main" id="{D7F0EE10-A234-312D-98F6-B1B5D2038BE0}"/>
              </a:ext>
            </a:extLst>
          </p:cNvPr>
          <p:cNvPicPr>
            <a:picLocks noChangeAspect="1"/>
          </p:cNvPicPr>
          <p:nvPr/>
        </p:nvPicPr>
        <p:blipFill>
          <a:blip r:embed="rId3"/>
          <a:stretch>
            <a:fillRect/>
          </a:stretch>
        </p:blipFill>
        <p:spPr>
          <a:xfrm>
            <a:off x="-4948" y="366331"/>
            <a:ext cx="7739741" cy="3985799"/>
          </a:xfrm>
          <a:prstGeom prst="rect">
            <a:avLst/>
          </a:prstGeom>
        </p:spPr>
      </p:pic>
      <p:sp>
        <p:nvSpPr>
          <p:cNvPr id="3" name="Espace réservé du texte 3">
            <a:extLst>
              <a:ext uri="{FF2B5EF4-FFF2-40B4-BE49-F238E27FC236}">
                <a16:creationId xmlns:a16="http://schemas.microsoft.com/office/drawing/2014/main" id="{FFCA62B3-B789-C4CB-3905-4CE3AB51B05B}"/>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panose="020F0502020204030204" pitchFamily="34" charset="0"/>
                <a:cs typeface="Calibri"/>
              </a:rPr>
              <a:t>Test </a:t>
            </a:r>
            <a:r>
              <a:rPr lang="fr-FR" b="1" dirty="0" err="1">
                <a:solidFill>
                  <a:srgbClr val="043962"/>
                </a:solidFill>
                <a:latin typeface="Calibri"/>
                <a:ea typeface="Calibri" panose="020F0502020204030204" pitchFamily="34" charset="0"/>
                <a:cs typeface="Calibri"/>
              </a:rPr>
              <a:t>Activities</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a:extLst>
              <a:ext uri="{FF2B5EF4-FFF2-40B4-BE49-F238E27FC236}">
                <a16:creationId xmlns:a16="http://schemas.microsoft.com/office/drawing/2014/main" id="{E9D9E016-69FF-5666-17F1-842B0BB49421}"/>
              </a:ext>
            </a:extLst>
          </p:cNvPr>
          <p:cNvPicPr>
            <a:picLocks noChangeAspect="1"/>
          </p:cNvPicPr>
          <p:nvPr/>
        </p:nvPicPr>
        <p:blipFill>
          <a:blip r:embed="rId4"/>
          <a:stretch>
            <a:fillRect/>
          </a:stretch>
        </p:blipFill>
        <p:spPr>
          <a:xfrm>
            <a:off x="0" y="4933618"/>
            <a:ext cx="4441371" cy="419763"/>
          </a:xfrm>
          <a:prstGeom prst="rect">
            <a:avLst/>
          </a:prstGeom>
        </p:spPr>
      </p:pic>
      <p:pic>
        <p:nvPicPr>
          <p:cNvPr id="5" name="Immagine 4" descr="Immagine che contiene testo, Carattere, linea, schermata&#10;&#10;Descrizione generata automaticamente">
            <a:extLst>
              <a:ext uri="{FF2B5EF4-FFF2-40B4-BE49-F238E27FC236}">
                <a16:creationId xmlns:a16="http://schemas.microsoft.com/office/drawing/2014/main" id="{082B2C30-08DC-A7CE-89B9-9A168DC11318}"/>
              </a:ext>
            </a:extLst>
          </p:cNvPr>
          <p:cNvPicPr>
            <a:picLocks noChangeAspect="1"/>
          </p:cNvPicPr>
          <p:nvPr/>
        </p:nvPicPr>
        <p:blipFill>
          <a:blip r:embed="rId5"/>
          <a:stretch>
            <a:fillRect/>
          </a:stretch>
        </p:blipFill>
        <p:spPr>
          <a:xfrm>
            <a:off x="0" y="5436765"/>
            <a:ext cx="4234542" cy="414955"/>
          </a:xfrm>
          <a:prstGeom prst="rect">
            <a:avLst/>
          </a:prstGeom>
        </p:spPr>
      </p:pic>
      <p:pic>
        <p:nvPicPr>
          <p:cNvPr id="6" name="Immagine 5" descr="Immagine che contiene testo, Carattere, schermata, linea&#10;&#10;Descrizione generata automaticamente">
            <a:extLst>
              <a:ext uri="{FF2B5EF4-FFF2-40B4-BE49-F238E27FC236}">
                <a16:creationId xmlns:a16="http://schemas.microsoft.com/office/drawing/2014/main" id="{6C453FA8-34D8-1EB2-5DE8-CFC07D034D3A}"/>
              </a:ext>
            </a:extLst>
          </p:cNvPr>
          <p:cNvPicPr>
            <a:picLocks noChangeAspect="1"/>
          </p:cNvPicPr>
          <p:nvPr/>
        </p:nvPicPr>
        <p:blipFill>
          <a:blip r:embed="rId6"/>
          <a:stretch>
            <a:fillRect/>
          </a:stretch>
        </p:blipFill>
        <p:spPr>
          <a:xfrm>
            <a:off x="-43543" y="5865814"/>
            <a:ext cx="4441370" cy="471256"/>
          </a:xfrm>
          <a:prstGeom prst="rect">
            <a:avLst/>
          </a:prstGeom>
        </p:spPr>
      </p:pic>
      <p:pic>
        <p:nvPicPr>
          <p:cNvPr id="8" name="Immagine 7" descr="Immagine che contiene testo, diagramma, linea, Carattere&#10;&#10;Descrizione generata automaticamente">
            <a:extLst>
              <a:ext uri="{FF2B5EF4-FFF2-40B4-BE49-F238E27FC236}">
                <a16:creationId xmlns:a16="http://schemas.microsoft.com/office/drawing/2014/main" id="{B117AFE5-7031-A20B-927E-68C36B959764}"/>
              </a:ext>
            </a:extLst>
          </p:cNvPr>
          <p:cNvPicPr>
            <a:picLocks noChangeAspect="1"/>
          </p:cNvPicPr>
          <p:nvPr/>
        </p:nvPicPr>
        <p:blipFill>
          <a:blip r:embed="rId7"/>
          <a:stretch>
            <a:fillRect/>
          </a:stretch>
        </p:blipFill>
        <p:spPr>
          <a:xfrm>
            <a:off x="7641772" y="5331"/>
            <a:ext cx="4550228" cy="1818134"/>
          </a:xfrm>
          <a:prstGeom prst="rect">
            <a:avLst/>
          </a:prstGeom>
        </p:spPr>
      </p:pic>
      <p:sp>
        <p:nvSpPr>
          <p:cNvPr id="9" name="CasellaDiTesto 8">
            <a:extLst>
              <a:ext uri="{FF2B5EF4-FFF2-40B4-BE49-F238E27FC236}">
                <a16:creationId xmlns:a16="http://schemas.microsoft.com/office/drawing/2014/main" id="{94D96631-3F0A-6DCA-0F3A-F3801216A944}"/>
              </a:ext>
            </a:extLst>
          </p:cNvPr>
          <p:cNvSpPr txBox="1"/>
          <p:nvPr/>
        </p:nvSpPr>
        <p:spPr bwMode="auto">
          <a:xfrm>
            <a:off x="7674428" y="4223657"/>
            <a:ext cx="4495800" cy="1341008"/>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01295" indent="-201295" defTabSz="357708">
              <a:lnSpc>
                <a:spcPct val="140000"/>
              </a:lnSpc>
              <a:buClr>
                <a:schemeClr val="accent2"/>
              </a:buClr>
              <a:buSzPct val="85000"/>
              <a:buFont typeface="Wingdings" panose="05000000000000000000" pitchFamily="2" charset="2"/>
              <a:buChar char=""/>
            </a:pPr>
            <a:r>
              <a:rPr lang="it-IT" sz="1600" err="1"/>
              <a:t>Requirement</a:t>
            </a:r>
            <a:r>
              <a:rPr lang="it-IT" sz="1600" dirty="0"/>
              <a:t> </a:t>
            </a:r>
            <a:r>
              <a:rPr lang="it-IT" sz="1600" err="1"/>
              <a:t>specificatuions</a:t>
            </a:r>
            <a:endParaRPr lang="it-IT" sz="1600" dirty="0" err="1"/>
          </a:p>
          <a:p>
            <a:pPr marL="201295" indent="-201295" defTabSz="357708">
              <a:lnSpc>
                <a:spcPct val="140000"/>
              </a:lnSpc>
              <a:buClr>
                <a:schemeClr val="accent2"/>
              </a:buClr>
              <a:buSzPct val="85000"/>
              <a:buFont typeface="Wingdings" panose="05000000000000000000" pitchFamily="2" charset="2"/>
              <a:buChar char=""/>
            </a:pPr>
            <a:r>
              <a:rPr lang="it-IT" sz="1600" dirty="0"/>
              <a:t>Design and </a:t>
            </a:r>
            <a:r>
              <a:rPr lang="it-IT" sz="1600" dirty="0" err="1"/>
              <a:t>implementation</a:t>
            </a:r>
            <a:r>
              <a:rPr lang="it-IT" sz="1600" dirty="0"/>
              <a:t> information</a:t>
            </a:r>
          </a:p>
          <a:p>
            <a:pPr marL="201295" indent="-201295" defTabSz="357708">
              <a:lnSpc>
                <a:spcPct val="140000"/>
              </a:lnSpc>
              <a:buClr>
                <a:schemeClr val="accent2"/>
              </a:buClr>
              <a:buSzPct val="85000"/>
              <a:buFont typeface="Wingdings" panose="05000000000000000000" pitchFamily="2" charset="2"/>
              <a:buChar char=""/>
            </a:pPr>
            <a:r>
              <a:rPr lang="it-IT" sz="1600" dirty="0"/>
              <a:t>The </a:t>
            </a:r>
            <a:r>
              <a:rPr lang="it-IT" sz="1600" err="1"/>
              <a:t>implementation</a:t>
            </a:r>
            <a:r>
              <a:rPr lang="it-IT" sz="1600" dirty="0"/>
              <a:t> of a component or </a:t>
            </a:r>
            <a:r>
              <a:rPr lang="it-IT" sz="1600" err="1"/>
              <a:t>sytesm</a:t>
            </a:r>
            <a:endParaRPr lang="it-IT" sz="1600"/>
          </a:p>
          <a:p>
            <a:pPr marL="201295" indent="-201295" defTabSz="357708">
              <a:lnSpc>
                <a:spcPct val="140000"/>
              </a:lnSpc>
              <a:buClr>
                <a:schemeClr val="accent2"/>
              </a:buClr>
              <a:buSzPct val="85000"/>
              <a:buFont typeface="Wingdings" panose="05000000000000000000" pitchFamily="2" charset="2"/>
              <a:buChar char=""/>
            </a:pPr>
            <a:r>
              <a:rPr lang="it-IT" sz="1600" dirty="0"/>
              <a:t>Risk </a:t>
            </a:r>
            <a:r>
              <a:rPr lang="it-IT" sz="1600" dirty="0" err="1"/>
              <a:t>analysis</a:t>
            </a:r>
            <a:r>
              <a:rPr lang="it-IT" sz="1600" dirty="0"/>
              <a:t> report</a:t>
            </a:r>
          </a:p>
        </p:txBody>
      </p:sp>
      <p:cxnSp>
        <p:nvCxnSpPr>
          <p:cNvPr id="11" name="Connettore curvo 10">
            <a:extLst>
              <a:ext uri="{FF2B5EF4-FFF2-40B4-BE49-F238E27FC236}">
                <a16:creationId xmlns:a16="http://schemas.microsoft.com/office/drawing/2014/main" id="{9FC3FD04-8206-BEE4-1FAC-3F43BF10E500}"/>
              </a:ext>
            </a:extLst>
          </p:cNvPr>
          <p:cNvCxnSpPr/>
          <p:nvPr/>
        </p:nvCxnSpPr>
        <p:spPr>
          <a:xfrm>
            <a:off x="6697436" y="1602921"/>
            <a:ext cx="2503714" cy="2623457"/>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490B68DE-7394-0FC4-728B-9F61E63B91E6}"/>
              </a:ext>
            </a:extLst>
          </p:cNvPr>
          <p:cNvSpPr txBox="1"/>
          <p:nvPr/>
        </p:nvSpPr>
        <p:spPr bwMode="auto">
          <a:xfrm>
            <a:off x="3320143" y="4071257"/>
            <a:ext cx="3505200" cy="996298"/>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57708">
              <a:lnSpc>
                <a:spcPct val="140000"/>
              </a:lnSpc>
              <a:buClr>
                <a:schemeClr val="accent2"/>
              </a:buClr>
              <a:buSzPct val="85000"/>
            </a:pPr>
            <a:r>
              <a:rPr lang="it-IT" sz="1600" b="1" dirty="0"/>
              <a:t>Features to be </a:t>
            </a:r>
            <a:r>
              <a:rPr lang="it-IT" sz="1600" b="1" err="1"/>
              <a:t>tested</a:t>
            </a:r>
            <a:endParaRPr lang="it-IT" sz="1600" b="1"/>
          </a:p>
          <a:p>
            <a:pPr defTabSz="357708">
              <a:lnSpc>
                <a:spcPct val="140000"/>
              </a:lnSpc>
              <a:buClr>
                <a:schemeClr val="accent2"/>
              </a:buClr>
              <a:buSzPct val="85000"/>
            </a:pPr>
            <a:r>
              <a:rPr lang="it-IT" sz="1600" b="1" err="1"/>
              <a:t>Identify</a:t>
            </a:r>
            <a:r>
              <a:rPr lang="it-IT" sz="1600" b="1" dirty="0"/>
              <a:t> test </a:t>
            </a:r>
            <a:r>
              <a:rPr lang="it-IT" sz="1600" b="1" err="1"/>
              <a:t>condictions</a:t>
            </a:r>
            <a:endParaRPr lang="it-IT" sz="1600" b="1"/>
          </a:p>
          <a:p>
            <a:pPr defTabSz="357708">
              <a:lnSpc>
                <a:spcPct val="140000"/>
              </a:lnSpc>
              <a:buClr>
                <a:schemeClr val="accent2"/>
              </a:buClr>
              <a:buSzPct val="85000"/>
            </a:pPr>
            <a:r>
              <a:rPr lang="it-IT" sz="1600" b="1" dirty="0"/>
              <a:t>Capture bi-</a:t>
            </a:r>
            <a:r>
              <a:rPr lang="it-IT" sz="1600" b="1" err="1"/>
              <a:t>directional</a:t>
            </a:r>
            <a:r>
              <a:rPr lang="it-IT" sz="1600" b="1" dirty="0"/>
              <a:t> </a:t>
            </a:r>
            <a:r>
              <a:rPr lang="it-IT" sz="1600" b="1" err="1"/>
              <a:t>traceability</a:t>
            </a:r>
            <a:endParaRPr lang="it-IT" sz="1600" b="1"/>
          </a:p>
        </p:txBody>
      </p:sp>
      <p:sp>
        <p:nvSpPr>
          <p:cNvPr id="13" name="Ovale 12">
            <a:extLst>
              <a:ext uri="{FF2B5EF4-FFF2-40B4-BE49-F238E27FC236}">
                <a16:creationId xmlns:a16="http://schemas.microsoft.com/office/drawing/2014/main" id="{BC0CDAA9-5CF3-FA52-7E6A-A9ED715EAD87}"/>
              </a:ext>
            </a:extLst>
          </p:cNvPr>
          <p:cNvSpPr/>
          <p:nvPr/>
        </p:nvSpPr>
        <p:spPr>
          <a:xfrm>
            <a:off x="3042557" y="1540329"/>
            <a:ext cx="152400" cy="14151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
        <p:nvSpPr>
          <p:cNvPr id="14" name="Ovale 13">
            <a:extLst>
              <a:ext uri="{FF2B5EF4-FFF2-40B4-BE49-F238E27FC236}">
                <a16:creationId xmlns:a16="http://schemas.microsoft.com/office/drawing/2014/main" id="{F1EFF9D0-6278-8ABF-50BD-3CC1235CB3E0}"/>
              </a:ext>
            </a:extLst>
          </p:cNvPr>
          <p:cNvSpPr/>
          <p:nvPr/>
        </p:nvSpPr>
        <p:spPr>
          <a:xfrm>
            <a:off x="3042557" y="1921329"/>
            <a:ext cx="152400" cy="14151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
        <p:nvSpPr>
          <p:cNvPr id="15" name="Ovale 14">
            <a:extLst>
              <a:ext uri="{FF2B5EF4-FFF2-40B4-BE49-F238E27FC236}">
                <a16:creationId xmlns:a16="http://schemas.microsoft.com/office/drawing/2014/main" id="{33B90AFA-7BDF-00B0-0898-38EF77EA7BF1}"/>
              </a:ext>
            </a:extLst>
          </p:cNvPr>
          <p:cNvSpPr/>
          <p:nvPr/>
        </p:nvSpPr>
        <p:spPr>
          <a:xfrm>
            <a:off x="3042556" y="4174671"/>
            <a:ext cx="152400" cy="14151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
        <p:nvSpPr>
          <p:cNvPr id="16" name="Ovale 15">
            <a:extLst>
              <a:ext uri="{FF2B5EF4-FFF2-40B4-BE49-F238E27FC236}">
                <a16:creationId xmlns:a16="http://schemas.microsoft.com/office/drawing/2014/main" id="{9D2050AC-4EC1-8019-93E7-19EB260686B1}"/>
              </a:ext>
            </a:extLst>
          </p:cNvPr>
          <p:cNvSpPr/>
          <p:nvPr/>
        </p:nvSpPr>
        <p:spPr>
          <a:xfrm>
            <a:off x="3042556" y="4523013"/>
            <a:ext cx="152400" cy="14151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
        <p:nvSpPr>
          <p:cNvPr id="17" name="Ovale 16">
            <a:extLst>
              <a:ext uri="{FF2B5EF4-FFF2-40B4-BE49-F238E27FC236}">
                <a16:creationId xmlns:a16="http://schemas.microsoft.com/office/drawing/2014/main" id="{371342A9-BB03-31C9-AC14-0E2E4802F7E5}"/>
              </a:ext>
            </a:extLst>
          </p:cNvPr>
          <p:cNvSpPr/>
          <p:nvPr/>
        </p:nvSpPr>
        <p:spPr>
          <a:xfrm>
            <a:off x="3053443" y="4860471"/>
            <a:ext cx="152400" cy="14151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pic>
        <p:nvPicPr>
          <p:cNvPr id="18" name="Immagine 17" descr="Immagine che contiene testo, schermata, Carattere, linea&#10;&#10;Descrizione generata automaticamente">
            <a:extLst>
              <a:ext uri="{FF2B5EF4-FFF2-40B4-BE49-F238E27FC236}">
                <a16:creationId xmlns:a16="http://schemas.microsoft.com/office/drawing/2014/main" id="{2A0EC4CD-B7D7-C698-F40F-5E6CA138FAE0}"/>
              </a:ext>
            </a:extLst>
          </p:cNvPr>
          <p:cNvPicPr>
            <a:picLocks noChangeAspect="1"/>
          </p:cNvPicPr>
          <p:nvPr/>
        </p:nvPicPr>
        <p:blipFill>
          <a:blip r:embed="rId8"/>
          <a:stretch>
            <a:fillRect/>
          </a:stretch>
        </p:blipFill>
        <p:spPr>
          <a:xfrm>
            <a:off x="32657" y="6294600"/>
            <a:ext cx="5976256" cy="473655"/>
          </a:xfrm>
          <a:prstGeom prst="rect">
            <a:avLst/>
          </a:prstGeom>
        </p:spPr>
      </p:pic>
      <p:sp>
        <p:nvSpPr>
          <p:cNvPr id="20" name="Ovale 19">
            <a:extLst>
              <a:ext uri="{FF2B5EF4-FFF2-40B4-BE49-F238E27FC236}">
                <a16:creationId xmlns:a16="http://schemas.microsoft.com/office/drawing/2014/main" id="{2FE4C970-9E5A-6D55-D627-D0DAC30F50C5}"/>
              </a:ext>
            </a:extLst>
          </p:cNvPr>
          <p:cNvSpPr/>
          <p:nvPr/>
        </p:nvSpPr>
        <p:spPr>
          <a:xfrm>
            <a:off x="7609114" y="870857"/>
            <a:ext cx="1360714" cy="957943"/>
          </a:xfrm>
          <a:prstGeom prst="ellipse">
            <a:avLst/>
          </a:prstGeom>
          <a:solidFill>
            <a:srgbClr val="FBCE0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Tree>
    <p:extLst>
      <p:ext uri="{BB962C8B-B14F-4D97-AF65-F5344CB8AC3E}">
        <p14:creationId xmlns:p14="http://schemas.microsoft.com/office/powerpoint/2010/main" val="1932930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Carattere&#10;&#10;Descrizione generata automaticamente">
            <a:extLst>
              <a:ext uri="{FF2B5EF4-FFF2-40B4-BE49-F238E27FC236}">
                <a16:creationId xmlns:a16="http://schemas.microsoft.com/office/drawing/2014/main" id="{43E1737F-C706-2D82-7B84-BADE503636E9}"/>
              </a:ext>
            </a:extLst>
          </p:cNvPr>
          <p:cNvPicPr>
            <a:picLocks noChangeAspect="1"/>
          </p:cNvPicPr>
          <p:nvPr/>
        </p:nvPicPr>
        <p:blipFill>
          <a:blip r:embed="rId3"/>
          <a:stretch>
            <a:fillRect/>
          </a:stretch>
        </p:blipFill>
        <p:spPr>
          <a:xfrm>
            <a:off x="359229" y="924373"/>
            <a:ext cx="7176653" cy="3540669"/>
          </a:xfrm>
          <a:prstGeom prst="rect">
            <a:avLst/>
          </a:prstGeom>
        </p:spPr>
      </p:pic>
      <p:sp>
        <p:nvSpPr>
          <p:cNvPr id="3" name="Espace réservé du texte 3">
            <a:extLst>
              <a:ext uri="{FF2B5EF4-FFF2-40B4-BE49-F238E27FC236}">
                <a16:creationId xmlns:a16="http://schemas.microsoft.com/office/drawing/2014/main" id="{E2ED1162-D01F-90A4-3964-0C2E8CDEAF0D}"/>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panose="020F0502020204030204" pitchFamily="34" charset="0"/>
                <a:cs typeface="Calibri"/>
              </a:rPr>
              <a:t>Test </a:t>
            </a:r>
            <a:r>
              <a:rPr lang="fr-FR" b="1" dirty="0" err="1">
                <a:solidFill>
                  <a:srgbClr val="043962"/>
                </a:solidFill>
                <a:latin typeface="Calibri"/>
                <a:ea typeface="Calibri" panose="020F0502020204030204" pitchFamily="34" charset="0"/>
                <a:cs typeface="Calibri"/>
              </a:rPr>
              <a:t>Activities</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Immagine 4" descr="Immagine che contiene testo, diagramma, linea, Carattere&#10;&#10;Descrizione generata automaticamente">
            <a:extLst>
              <a:ext uri="{FF2B5EF4-FFF2-40B4-BE49-F238E27FC236}">
                <a16:creationId xmlns:a16="http://schemas.microsoft.com/office/drawing/2014/main" id="{8BB5CBEC-F92E-16DC-034F-AC08ED4DBD0F}"/>
              </a:ext>
            </a:extLst>
          </p:cNvPr>
          <p:cNvPicPr>
            <a:picLocks noChangeAspect="1"/>
          </p:cNvPicPr>
          <p:nvPr/>
        </p:nvPicPr>
        <p:blipFill>
          <a:blip r:embed="rId4"/>
          <a:stretch>
            <a:fillRect/>
          </a:stretch>
        </p:blipFill>
        <p:spPr>
          <a:xfrm>
            <a:off x="7641772" y="5331"/>
            <a:ext cx="4550228" cy="1818134"/>
          </a:xfrm>
          <a:prstGeom prst="rect">
            <a:avLst/>
          </a:prstGeom>
        </p:spPr>
      </p:pic>
      <p:pic>
        <p:nvPicPr>
          <p:cNvPr id="6" name="Immagine 5">
            <a:extLst>
              <a:ext uri="{FF2B5EF4-FFF2-40B4-BE49-F238E27FC236}">
                <a16:creationId xmlns:a16="http://schemas.microsoft.com/office/drawing/2014/main" id="{D17EE9B8-3A0E-F41B-B7FA-EFC43FC6D6BF}"/>
              </a:ext>
            </a:extLst>
          </p:cNvPr>
          <p:cNvPicPr>
            <a:picLocks noChangeAspect="1"/>
          </p:cNvPicPr>
          <p:nvPr/>
        </p:nvPicPr>
        <p:blipFill>
          <a:blip r:embed="rId5"/>
          <a:stretch>
            <a:fillRect/>
          </a:stretch>
        </p:blipFill>
        <p:spPr>
          <a:xfrm>
            <a:off x="48986" y="4834101"/>
            <a:ext cx="6134100" cy="597027"/>
          </a:xfrm>
          <a:prstGeom prst="rect">
            <a:avLst/>
          </a:prstGeom>
        </p:spPr>
      </p:pic>
      <p:pic>
        <p:nvPicPr>
          <p:cNvPr id="7" name="Immagine 6">
            <a:extLst>
              <a:ext uri="{FF2B5EF4-FFF2-40B4-BE49-F238E27FC236}">
                <a16:creationId xmlns:a16="http://schemas.microsoft.com/office/drawing/2014/main" id="{78D616E3-BCF8-D7F4-1B5E-5C4D0FE3A654}"/>
              </a:ext>
            </a:extLst>
          </p:cNvPr>
          <p:cNvPicPr>
            <a:picLocks noChangeAspect="1"/>
          </p:cNvPicPr>
          <p:nvPr/>
        </p:nvPicPr>
        <p:blipFill>
          <a:blip r:embed="rId6"/>
          <a:stretch>
            <a:fillRect/>
          </a:stretch>
        </p:blipFill>
        <p:spPr>
          <a:xfrm>
            <a:off x="43543" y="5431063"/>
            <a:ext cx="11159671" cy="511628"/>
          </a:xfrm>
          <a:prstGeom prst="rect">
            <a:avLst/>
          </a:prstGeom>
        </p:spPr>
      </p:pic>
      <p:pic>
        <p:nvPicPr>
          <p:cNvPr id="8" name="Immagine 7" descr="Immagine che contiene testo, Carattere, bianco, design&#10;&#10;Descrizione generata automaticamente">
            <a:extLst>
              <a:ext uri="{FF2B5EF4-FFF2-40B4-BE49-F238E27FC236}">
                <a16:creationId xmlns:a16="http://schemas.microsoft.com/office/drawing/2014/main" id="{FC89054C-6CDB-806B-B69F-F32A43727DAD}"/>
              </a:ext>
            </a:extLst>
          </p:cNvPr>
          <p:cNvPicPr>
            <a:picLocks noChangeAspect="1"/>
          </p:cNvPicPr>
          <p:nvPr/>
        </p:nvPicPr>
        <p:blipFill>
          <a:blip r:embed="rId7"/>
          <a:stretch>
            <a:fillRect/>
          </a:stretch>
        </p:blipFill>
        <p:spPr>
          <a:xfrm>
            <a:off x="112486" y="5921375"/>
            <a:ext cx="2614386" cy="537936"/>
          </a:xfrm>
          <a:prstGeom prst="rect">
            <a:avLst/>
          </a:prstGeom>
        </p:spPr>
      </p:pic>
      <p:grpSp>
        <p:nvGrpSpPr>
          <p:cNvPr id="11" name="Gruppo 10">
            <a:extLst>
              <a:ext uri="{FF2B5EF4-FFF2-40B4-BE49-F238E27FC236}">
                <a16:creationId xmlns:a16="http://schemas.microsoft.com/office/drawing/2014/main" id="{24C739D2-7720-46CF-A5E0-67B7F373ED50}"/>
              </a:ext>
            </a:extLst>
          </p:cNvPr>
          <p:cNvGrpSpPr/>
          <p:nvPr/>
        </p:nvGrpSpPr>
        <p:grpSpPr>
          <a:xfrm>
            <a:off x="8654143" y="3771040"/>
            <a:ext cx="3537857" cy="3027947"/>
            <a:chOff x="8654143" y="3771040"/>
            <a:chExt cx="3537857" cy="3027947"/>
          </a:xfrm>
        </p:grpSpPr>
        <p:pic>
          <p:nvPicPr>
            <p:cNvPr id="9" name="Immagine 8" descr="Immagine che contiene testo, schermata, Carattere, logo&#10;&#10;Descrizione generata automaticamente">
              <a:extLst>
                <a:ext uri="{FF2B5EF4-FFF2-40B4-BE49-F238E27FC236}">
                  <a16:creationId xmlns:a16="http://schemas.microsoft.com/office/drawing/2014/main" id="{7A6F3414-51BA-A66F-0876-5F78A9E23D55}"/>
                </a:ext>
              </a:extLst>
            </p:cNvPr>
            <p:cNvPicPr>
              <a:picLocks noChangeAspect="1"/>
            </p:cNvPicPr>
            <p:nvPr/>
          </p:nvPicPr>
          <p:blipFill>
            <a:blip r:embed="rId8"/>
            <a:stretch>
              <a:fillRect/>
            </a:stretch>
          </p:blipFill>
          <p:spPr>
            <a:xfrm>
              <a:off x="8654143" y="3771040"/>
              <a:ext cx="3537857" cy="3027947"/>
            </a:xfrm>
            <a:prstGeom prst="rect">
              <a:avLst/>
            </a:prstGeom>
          </p:spPr>
        </p:pic>
        <p:sp>
          <p:nvSpPr>
            <p:cNvPr id="10" name="Rettangolo 9">
              <a:extLst>
                <a:ext uri="{FF2B5EF4-FFF2-40B4-BE49-F238E27FC236}">
                  <a16:creationId xmlns:a16="http://schemas.microsoft.com/office/drawing/2014/main" id="{2F62514D-7E37-DF59-CE7E-248AB4006C48}"/>
                </a:ext>
              </a:extLst>
            </p:cNvPr>
            <p:cNvSpPr/>
            <p:nvPr/>
          </p:nvSpPr>
          <p:spPr>
            <a:xfrm>
              <a:off x="9002486" y="5834743"/>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grpSp>
      <p:sp>
        <p:nvSpPr>
          <p:cNvPr id="13" name="Ovale 12">
            <a:extLst>
              <a:ext uri="{FF2B5EF4-FFF2-40B4-BE49-F238E27FC236}">
                <a16:creationId xmlns:a16="http://schemas.microsoft.com/office/drawing/2014/main" id="{D6112FAB-EE30-2ABF-B0C7-59B450CD6B23}"/>
              </a:ext>
            </a:extLst>
          </p:cNvPr>
          <p:cNvSpPr/>
          <p:nvPr/>
        </p:nvSpPr>
        <p:spPr>
          <a:xfrm>
            <a:off x="8969828" y="957943"/>
            <a:ext cx="696686" cy="816429"/>
          </a:xfrm>
          <a:prstGeom prst="ellipse">
            <a:avLst/>
          </a:prstGeom>
          <a:solidFill>
            <a:srgbClr val="FBCE0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Tree>
    <p:extLst>
      <p:ext uri="{BB962C8B-B14F-4D97-AF65-F5344CB8AC3E}">
        <p14:creationId xmlns:p14="http://schemas.microsoft.com/office/powerpoint/2010/main" val="994194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Carattere, schermata&#10;&#10;Descrizione generata automaticamente">
            <a:extLst>
              <a:ext uri="{FF2B5EF4-FFF2-40B4-BE49-F238E27FC236}">
                <a16:creationId xmlns:a16="http://schemas.microsoft.com/office/drawing/2014/main" id="{0F1DF004-3DD1-2C4C-B301-EC65CFF9AB15}"/>
              </a:ext>
            </a:extLst>
          </p:cNvPr>
          <p:cNvPicPr>
            <a:picLocks noChangeAspect="1"/>
          </p:cNvPicPr>
          <p:nvPr/>
        </p:nvPicPr>
        <p:blipFill>
          <a:blip r:embed="rId3"/>
          <a:stretch>
            <a:fillRect/>
          </a:stretch>
        </p:blipFill>
        <p:spPr>
          <a:xfrm>
            <a:off x="53440" y="583642"/>
            <a:ext cx="7849589" cy="3820352"/>
          </a:xfrm>
          <a:prstGeom prst="rect">
            <a:avLst/>
          </a:prstGeom>
        </p:spPr>
      </p:pic>
      <p:pic>
        <p:nvPicPr>
          <p:cNvPr id="5" name="Immagine 4" descr="Immagine che contiene testo, schermata, diagramma, design&#10;&#10;Descrizione generata automaticamente">
            <a:extLst>
              <a:ext uri="{FF2B5EF4-FFF2-40B4-BE49-F238E27FC236}">
                <a16:creationId xmlns:a16="http://schemas.microsoft.com/office/drawing/2014/main" id="{17E2FB5B-4BB5-FBED-AD38-BAE98D0D4126}"/>
              </a:ext>
            </a:extLst>
          </p:cNvPr>
          <p:cNvPicPr>
            <a:picLocks noChangeAspect="1"/>
          </p:cNvPicPr>
          <p:nvPr/>
        </p:nvPicPr>
        <p:blipFill>
          <a:blip r:embed="rId4"/>
          <a:stretch>
            <a:fillRect/>
          </a:stretch>
        </p:blipFill>
        <p:spPr>
          <a:xfrm>
            <a:off x="5397336" y="3713767"/>
            <a:ext cx="6790706" cy="3141505"/>
          </a:xfrm>
          <a:prstGeom prst="rect">
            <a:avLst/>
          </a:prstGeom>
        </p:spPr>
      </p:pic>
      <p:sp>
        <p:nvSpPr>
          <p:cNvPr id="3" name="Espace réservé du texte 3">
            <a:extLst>
              <a:ext uri="{FF2B5EF4-FFF2-40B4-BE49-F238E27FC236}">
                <a16:creationId xmlns:a16="http://schemas.microsoft.com/office/drawing/2014/main" id="{05551387-C1FA-13EF-07A1-4DA62ED29432}"/>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panose="020F0502020204030204" pitchFamily="34" charset="0"/>
                <a:cs typeface="Calibri"/>
              </a:rPr>
              <a:t>Test </a:t>
            </a:r>
            <a:r>
              <a:rPr lang="fr-FR" b="1" dirty="0" err="1">
                <a:solidFill>
                  <a:srgbClr val="043962"/>
                </a:solidFill>
                <a:latin typeface="Calibri"/>
                <a:ea typeface="Calibri" panose="020F0502020204030204" pitchFamily="34" charset="0"/>
                <a:cs typeface="Calibri"/>
              </a:rPr>
              <a:t>Activities</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Immagine 5">
            <a:extLst>
              <a:ext uri="{FF2B5EF4-FFF2-40B4-BE49-F238E27FC236}">
                <a16:creationId xmlns:a16="http://schemas.microsoft.com/office/drawing/2014/main" id="{427A8B76-7191-BB78-36EF-99725504533B}"/>
              </a:ext>
            </a:extLst>
          </p:cNvPr>
          <p:cNvPicPr>
            <a:picLocks noChangeAspect="1"/>
          </p:cNvPicPr>
          <p:nvPr/>
        </p:nvPicPr>
        <p:blipFill>
          <a:blip r:embed="rId5"/>
          <a:stretch>
            <a:fillRect/>
          </a:stretch>
        </p:blipFill>
        <p:spPr>
          <a:xfrm>
            <a:off x="7641772" y="5331"/>
            <a:ext cx="4550228" cy="1818134"/>
          </a:xfrm>
          <a:prstGeom prst="rect">
            <a:avLst/>
          </a:prstGeom>
        </p:spPr>
      </p:pic>
      <p:pic>
        <p:nvPicPr>
          <p:cNvPr id="8" name="Immagine 7">
            <a:extLst>
              <a:ext uri="{FF2B5EF4-FFF2-40B4-BE49-F238E27FC236}">
                <a16:creationId xmlns:a16="http://schemas.microsoft.com/office/drawing/2014/main" id="{6F14965F-BCA5-E7CD-0D82-EA0110AD1A7E}"/>
              </a:ext>
            </a:extLst>
          </p:cNvPr>
          <p:cNvPicPr>
            <a:picLocks noChangeAspect="1"/>
          </p:cNvPicPr>
          <p:nvPr/>
        </p:nvPicPr>
        <p:blipFill>
          <a:blip r:embed="rId6"/>
          <a:stretch>
            <a:fillRect/>
          </a:stretch>
        </p:blipFill>
        <p:spPr>
          <a:xfrm>
            <a:off x="0" y="5851649"/>
            <a:ext cx="5486400" cy="358073"/>
          </a:xfrm>
          <a:prstGeom prst="rect">
            <a:avLst/>
          </a:prstGeom>
        </p:spPr>
      </p:pic>
      <p:pic>
        <p:nvPicPr>
          <p:cNvPr id="9" name="Immagine 8" descr="Immagine che contiene testo, schermata, linea, Carattere&#10;&#10;Descrizione generata automaticamente">
            <a:extLst>
              <a:ext uri="{FF2B5EF4-FFF2-40B4-BE49-F238E27FC236}">
                <a16:creationId xmlns:a16="http://schemas.microsoft.com/office/drawing/2014/main" id="{EC937506-4103-F2F4-1EAD-E355E614B538}"/>
              </a:ext>
            </a:extLst>
          </p:cNvPr>
          <p:cNvPicPr>
            <a:picLocks noChangeAspect="1"/>
          </p:cNvPicPr>
          <p:nvPr/>
        </p:nvPicPr>
        <p:blipFill>
          <a:blip r:embed="rId7"/>
          <a:stretch>
            <a:fillRect/>
          </a:stretch>
        </p:blipFill>
        <p:spPr>
          <a:xfrm>
            <a:off x="0" y="6267193"/>
            <a:ext cx="7717971" cy="430497"/>
          </a:xfrm>
          <a:prstGeom prst="rect">
            <a:avLst/>
          </a:prstGeom>
        </p:spPr>
      </p:pic>
      <p:sp>
        <p:nvSpPr>
          <p:cNvPr id="11" name="Ovale 10">
            <a:extLst>
              <a:ext uri="{FF2B5EF4-FFF2-40B4-BE49-F238E27FC236}">
                <a16:creationId xmlns:a16="http://schemas.microsoft.com/office/drawing/2014/main" id="{EB349EEA-62C2-BEDA-8FD9-FE2249503EBD}"/>
              </a:ext>
            </a:extLst>
          </p:cNvPr>
          <p:cNvSpPr/>
          <p:nvPr/>
        </p:nvSpPr>
        <p:spPr>
          <a:xfrm>
            <a:off x="9720942" y="870857"/>
            <a:ext cx="914399" cy="1034143"/>
          </a:xfrm>
          <a:prstGeom prst="ellipse">
            <a:avLst/>
          </a:prstGeom>
          <a:solidFill>
            <a:srgbClr val="FBCE0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Tree>
    <p:extLst>
      <p:ext uri="{BB962C8B-B14F-4D97-AF65-F5344CB8AC3E}">
        <p14:creationId xmlns:p14="http://schemas.microsoft.com/office/powerpoint/2010/main" val="3365836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Carattere, Elementi grafici, grafica&#10;&#10;Descrizione generata automaticamente">
            <a:extLst>
              <a:ext uri="{FF2B5EF4-FFF2-40B4-BE49-F238E27FC236}">
                <a16:creationId xmlns:a16="http://schemas.microsoft.com/office/drawing/2014/main" id="{EF4F1014-0009-23E0-9435-59E565B001D9}"/>
              </a:ext>
            </a:extLst>
          </p:cNvPr>
          <p:cNvPicPr>
            <a:picLocks noChangeAspect="1"/>
          </p:cNvPicPr>
          <p:nvPr/>
        </p:nvPicPr>
        <p:blipFill>
          <a:blip r:embed="rId2"/>
          <a:stretch>
            <a:fillRect/>
          </a:stretch>
        </p:blipFill>
        <p:spPr>
          <a:xfrm>
            <a:off x="0" y="526758"/>
            <a:ext cx="2514600" cy="2299285"/>
          </a:xfrm>
          <a:prstGeom prst="rect">
            <a:avLst/>
          </a:prstGeom>
        </p:spPr>
      </p:pic>
      <p:sp>
        <p:nvSpPr>
          <p:cNvPr id="5" name="CasellaDiTesto 4">
            <a:extLst>
              <a:ext uri="{FF2B5EF4-FFF2-40B4-BE49-F238E27FC236}">
                <a16:creationId xmlns:a16="http://schemas.microsoft.com/office/drawing/2014/main" id="{F4037243-C447-FCA2-9F8F-CF5C5D373EF8}"/>
              </a:ext>
            </a:extLst>
          </p:cNvPr>
          <p:cNvSpPr txBox="1"/>
          <p:nvPr/>
        </p:nvSpPr>
        <p:spPr bwMode="auto">
          <a:xfrm>
            <a:off x="462065" y="2691320"/>
            <a:ext cx="11267873" cy="4493281"/>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57708">
              <a:lnSpc>
                <a:spcPct val="140000"/>
              </a:lnSpc>
              <a:buClr>
                <a:schemeClr val="accent2"/>
              </a:buClr>
              <a:buSzPct val="85000"/>
              <a:buFont typeface="Wingdings" panose="05000000000000000000" pitchFamily="2" charset="2"/>
            </a:pPr>
            <a:r>
              <a:rPr lang="en-US" sz="1400" b="1" dirty="0">
                <a:solidFill>
                  <a:srgbClr val="343434"/>
                </a:solidFill>
                <a:latin typeface="Montserrat"/>
              </a:rPr>
              <a:t>Overview</a:t>
            </a:r>
          </a:p>
          <a:p>
            <a:pPr defTabSz="357708">
              <a:lnSpc>
                <a:spcPct val="140000"/>
              </a:lnSpc>
              <a:buClr>
                <a:schemeClr val="accent2"/>
              </a:buClr>
              <a:buSzPct val="85000"/>
              <a:buFont typeface="Wingdings" panose="05000000000000000000" pitchFamily="2" charset="2"/>
            </a:pPr>
            <a:r>
              <a:rPr lang="en-US" sz="1400" dirty="0">
                <a:solidFill>
                  <a:srgbClr val="343434"/>
                </a:solidFill>
                <a:latin typeface="Montserrat"/>
              </a:rPr>
              <a:t>The ISTQB® Certified Tester Foundation Level (CTFL) certification provides essential testing knowledge that can be put to practical use and, very importantly, explains the terminology and concepts that are used worldwide in the testing domain. CTFL is relevant across software delivery approaches and practices including Waterfall, Agile, DevOps, and Continuous Delivery. CTFL certification is recognized as a prerequisite to all other ISTQB® certifications where Foundation Level is required.</a:t>
            </a:r>
          </a:p>
          <a:p>
            <a:pPr defTabSz="357708">
              <a:lnSpc>
                <a:spcPct val="140000"/>
              </a:lnSpc>
              <a:buClr>
                <a:schemeClr val="accent2"/>
              </a:buClr>
              <a:buSzPct val="85000"/>
              <a:buFont typeface="Wingdings" panose="05000000000000000000" pitchFamily="2" charset="2"/>
            </a:pPr>
            <a:endParaRPr lang="en-US" sz="1400" dirty="0">
              <a:solidFill>
                <a:srgbClr val="343434"/>
              </a:solidFill>
              <a:latin typeface="Montserrat"/>
            </a:endParaRPr>
          </a:p>
          <a:p>
            <a:pPr defTabSz="357708">
              <a:lnSpc>
                <a:spcPct val="140000"/>
              </a:lnSpc>
              <a:buClr>
                <a:schemeClr val="accent2"/>
              </a:buClr>
              <a:buSzPct val="85000"/>
              <a:buFont typeface="Wingdings" panose="05000000000000000000" pitchFamily="2" charset="2"/>
            </a:pPr>
            <a:r>
              <a:rPr lang="en-US" sz="1400" b="1" dirty="0">
                <a:solidFill>
                  <a:srgbClr val="343434"/>
                </a:solidFill>
                <a:latin typeface="Montserrat"/>
              </a:rPr>
              <a:t>Audience</a:t>
            </a:r>
          </a:p>
          <a:p>
            <a:pPr defTabSz="357708">
              <a:lnSpc>
                <a:spcPct val="140000"/>
              </a:lnSpc>
              <a:buClr>
                <a:schemeClr val="accent2"/>
              </a:buClr>
              <a:buSzPct val="85000"/>
              <a:buFont typeface="Wingdings" panose="05000000000000000000" pitchFamily="2" charset="2"/>
            </a:pPr>
            <a:r>
              <a:rPr lang="en-US" sz="1400" dirty="0">
                <a:solidFill>
                  <a:srgbClr val="343434"/>
                </a:solidFill>
                <a:latin typeface="Montserrat"/>
              </a:rPr>
              <a:t>The Foundation Level certification is suitable for anyone who needs to demonstrate practical knowledge of the fundamental concepts of software testing including people in roles such as testers, test analysts, test engineers, test consultants, test managers, user acceptance testers, and software developers.</a:t>
            </a:r>
          </a:p>
          <a:p>
            <a:pPr defTabSz="357708">
              <a:lnSpc>
                <a:spcPct val="140000"/>
              </a:lnSpc>
              <a:buClr>
                <a:schemeClr val="accent2"/>
              </a:buClr>
              <a:buSzPct val="85000"/>
              <a:buFont typeface="Wingdings" panose="05000000000000000000" pitchFamily="2" charset="2"/>
            </a:pPr>
            <a:r>
              <a:rPr lang="en-US" sz="1400" dirty="0">
                <a:solidFill>
                  <a:srgbClr val="343434"/>
                </a:solidFill>
                <a:latin typeface="Montserrat"/>
              </a:rPr>
              <a:t>It is also appropriate for individuals who need a basic understanding of software testing including project managers, quality managers, software development managers, business analysts, IT directors, and management consultants.</a:t>
            </a:r>
          </a:p>
          <a:p>
            <a:pPr defTabSz="357708">
              <a:lnSpc>
                <a:spcPct val="140000"/>
              </a:lnSpc>
              <a:buClr>
                <a:schemeClr val="accent2"/>
              </a:buClr>
              <a:buSzPct val="85000"/>
              <a:buFont typeface="Wingdings" panose="05000000000000000000" pitchFamily="2" charset="2"/>
            </a:pPr>
            <a:endParaRPr lang="en-US" sz="1400" dirty="0">
              <a:solidFill>
                <a:srgbClr val="343434"/>
              </a:solidFill>
              <a:latin typeface="Montserrat"/>
            </a:endParaRPr>
          </a:p>
          <a:p>
            <a:pPr defTabSz="357708">
              <a:lnSpc>
                <a:spcPct val="140000"/>
              </a:lnSpc>
              <a:buClr>
                <a:schemeClr val="accent2"/>
              </a:buClr>
              <a:buSzPct val="85000"/>
              <a:buFont typeface="Wingdings" panose="05000000000000000000" pitchFamily="2" charset="2"/>
            </a:pPr>
            <a:endParaRPr lang="en-US" sz="1400" dirty="0">
              <a:solidFill>
                <a:srgbClr val="343434"/>
              </a:solidFill>
              <a:latin typeface="Montserrat"/>
            </a:endParaRPr>
          </a:p>
        </p:txBody>
      </p:sp>
      <p:sp>
        <p:nvSpPr>
          <p:cNvPr id="6" name="Espace réservé du texte 3">
            <a:extLst>
              <a:ext uri="{FF2B5EF4-FFF2-40B4-BE49-F238E27FC236}">
                <a16:creationId xmlns:a16="http://schemas.microsoft.com/office/drawing/2014/main" id="{21D3BBA9-5F1E-027D-F671-7BFD1DA3C25B}"/>
              </a:ext>
            </a:extLst>
          </p:cNvPr>
          <p:cNvSpPr txBox="1">
            <a:spLocks/>
          </p:cNvSpPr>
          <p:nvPr/>
        </p:nvSpPr>
        <p:spPr>
          <a:xfrm>
            <a:off x="1132185" y="5997"/>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fr-FR" b="1" dirty="0">
                <a:solidFill>
                  <a:srgbClr val="043962"/>
                </a:solidFill>
                <a:latin typeface="Calibri"/>
                <a:ea typeface="Calibri" panose="020F0502020204030204" pitchFamily="34" charset="0"/>
                <a:cs typeface="Calibri"/>
              </a:rPr>
              <a:t>Intro</a:t>
            </a: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0380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Carattere, simbolo, schermata&#10;&#10;Descrizione generata automaticamente">
            <a:extLst>
              <a:ext uri="{FF2B5EF4-FFF2-40B4-BE49-F238E27FC236}">
                <a16:creationId xmlns:a16="http://schemas.microsoft.com/office/drawing/2014/main" id="{B21A5494-3B4F-7261-3E81-B0477383A956}"/>
              </a:ext>
            </a:extLst>
          </p:cNvPr>
          <p:cNvPicPr>
            <a:picLocks noChangeAspect="1"/>
          </p:cNvPicPr>
          <p:nvPr/>
        </p:nvPicPr>
        <p:blipFill>
          <a:blip r:embed="rId3"/>
          <a:stretch>
            <a:fillRect/>
          </a:stretch>
        </p:blipFill>
        <p:spPr>
          <a:xfrm>
            <a:off x="6477988" y="3886601"/>
            <a:ext cx="5718959" cy="2939330"/>
          </a:xfrm>
          <a:prstGeom prst="rect">
            <a:avLst/>
          </a:prstGeom>
        </p:spPr>
      </p:pic>
      <p:sp>
        <p:nvSpPr>
          <p:cNvPr id="3" name="Espace réservé du texte 3">
            <a:extLst>
              <a:ext uri="{FF2B5EF4-FFF2-40B4-BE49-F238E27FC236}">
                <a16:creationId xmlns:a16="http://schemas.microsoft.com/office/drawing/2014/main" id="{A98C690D-D2ED-502A-49E2-A076F0EF61D5}"/>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panose="020F0502020204030204" pitchFamily="34" charset="0"/>
                <a:cs typeface="Calibri"/>
              </a:rPr>
              <a:t>Test </a:t>
            </a:r>
            <a:r>
              <a:rPr lang="fr-FR" b="1" dirty="0" err="1">
                <a:solidFill>
                  <a:srgbClr val="043962"/>
                </a:solidFill>
                <a:latin typeface="Calibri"/>
                <a:ea typeface="Calibri" panose="020F0502020204030204" pitchFamily="34" charset="0"/>
                <a:cs typeface="Calibri"/>
              </a:rPr>
              <a:t>Activities</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Immagine 4" descr="Immagine che contiene testo, diagramma, linea, Carattere&#10;&#10;Descrizione generata automaticamente">
            <a:extLst>
              <a:ext uri="{FF2B5EF4-FFF2-40B4-BE49-F238E27FC236}">
                <a16:creationId xmlns:a16="http://schemas.microsoft.com/office/drawing/2014/main" id="{0A8929DF-F018-E12C-00EE-F5028A54D996}"/>
              </a:ext>
            </a:extLst>
          </p:cNvPr>
          <p:cNvPicPr>
            <a:picLocks noChangeAspect="1"/>
          </p:cNvPicPr>
          <p:nvPr/>
        </p:nvPicPr>
        <p:blipFill>
          <a:blip r:embed="rId4"/>
          <a:stretch>
            <a:fillRect/>
          </a:stretch>
        </p:blipFill>
        <p:spPr>
          <a:xfrm>
            <a:off x="7641772" y="5331"/>
            <a:ext cx="4550228" cy="1818134"/>
          </a:xfrm>
          <a:prstGeom prst="rect">
            <a:avLst/>
          </a:prstGeom>
        </p:spPr>
      </p:pic>
      <p:pic>
        <p:nvPicPr>
          <p:cNvPr id="7" name="Immagine 6" descr="Immagine che contiene testo, Carattere, schermata, linea&#10;&#10;Descrizione generata automaticamente">
            <a:extLst>
              <a:ext uri="{FF2B5EF4-FFF2-40B4-BE49-F238E27FC236}">
                <a16:creationId xmlns:a16="http://schemas.microsoft.com/office/drawing/2014/main" id="{7E04C3A6-2CD3-8F92-3DD5-F77A584D6BC4}"/>
              </a:ext>
            </a:extLst>
          </p:cNvPr>
          <p:cNvPicPr>
            <a:picLocks noChangeAspect="1"/>
          </p:cNvPicPr>
          <p:nvPr/>
        </p:nvPicPr>
        <p:blipFill>
          <a:blip r:embed="rId5"/>
          <a:stretch>
            <a:fillRect/>
          </a:stretch>
        </p:blipFill>
        <p:spPr>
          <a:xfrm>
            <a:off x="141514" y="5566954"/>
            <a:ext cx="4550228" cy="481148"/>
          </a:xfrm>
          <a:prstGeom prst="rect">
            <a:avLst/>
          </a:prstGeom>
        </p:spPr>
      </p:pic>
      <p:pic>
        <p:nvPicPr>
          <p:cNvPr id="8" name="Immagine 7" descr="Immagine che contiene testo, Carattere, schermata, linea&#10;&#10;Descrizione generata automaticamente">
            <a:extLst>
              <a:ext uri="{FF2B5EF4-FFF2-40B4-BE49-F238E27FC236}">
                <a16:creationId xmlns:a16="http://schemas.microsoft.com/office/drawing/2014/main" id="{95917C79-F5A6-BC8D-B703-17F36E4AE02C}"/>
              </a:ext>
            </a:extLst>
          </p:cNvPr>
          <p:cNvPicPr>
            <a:picLocks noChangeAspect="1"/>
          </p:cNvPicPr>
          <p:nvPr/>
        </p:nvPicPr>
        <p:blipFill>
          <a:blip r:embed="rId6"/>
          <a:stretch>
            <a:fillRect/>
          </a:stretch>
        </p:blipFill>
        <p:spPr>
          <a:xfrm>
            <a:off x="141514" y="6054387"/>
            <a:ext cx="6858000" cy="431566"/>
          </a:xfrm>
          <a:prstGeom prst="rect">
            <a:avLst/>
          </a:prstGeom>
        </p:spPr>
      </p:pic>
      <p:grpSp>
        <p:nvGrpSpPr>
          <p:cNvPr id="10" name="Gruppo 9">
            <a:extLst>
              <a:ext uri="{FF2B5EF4-FFF2-40B4-BE49-F238E27FC236}">
                <a16:creationId xmlns:a16="http://schemas.microsoft.com/office/drawing/2014/main" id="{49CB4EB5-73A0-7F4E-3ECC-1183187DB816}"/>
              </a:ext>
            </a:extLst>
          </p:cNvPr>
          <p:cNvGrpSpPr/>
          <p:nvPr/>
        </p:nvGrpSpPr>
        <p:grpSpPr>
          <a:xfrm>
            <a:off x="544286" y="798324"/>
            <a:ext cx="6966856" cy="3530523"/>
            <a:chOff x="544286" y="798324"/>
            <a:chExt cx="6966856" cy="3530523"/>
          </a:xfrm>
        </p:grpSpPr>
        <p:pic>
          <p:nvPicPr>
            <p:cNvPr id="6" name="Immagine 5" descr="Immagine che contiene testo, Carattere, schermata, design&#10;&#10;Descrizione generata automaticamente">
              <a:extLst>
                <a:ext uri="{FF2B5EF4-FFF2-40B4-BE49-F238E27FC236}">
                  <a16:creationId xmlns:a16="http://schemas.microsoft.com/office/drawing/2014/main" id="{3D527DAF-1F45-1D18-654B-B992AD1A5833}"/>
                </a:ext>
              </a:extLst>
            </p:cNvPr>
            <p:cNvPicPr>
              <a:picLocks noChangeAspect="1"/>
            </p:cNvPicPr>
            <p:nvPr/>
          </p:nvPicPr>
          <p:blipFill>
            <a:blip r:embed="rId7"/>
            <a:stretch>
              <a:fillRect/>
            </a:stretch>
          </p:blipFill>
          <p:spPr>
            <a:xfrm>
              <a:off x="544286" y="798324"/>
              <a:ext cx="6966856" cy="3530523"/>
            </a:xfrm>
            <a:prstGeom prst="rect">
              <a:avLst/>
            </a:prstGeom>
          </p:spPr>
        </p:pic>
        <p:sp>
          <p:nvSpPr>
            <p:cNvPr id="9" name="CasellaDiTesto 8">
              <a:extLst>
                <a:ext uri="{FF2B5EF4-FFF2-40B4-BE49-F238E27FC236}">
                  <a16:creationId xmlns:a16="http://schemas.microsoft.com/office/drawing/2014/main" id="{EFEFCD28-1E9F-0242-AB2C-58536A4DE0FA}"/>
                </a:ext>
              </a:extLst>
            </p:cNvPr>
            <p:cNvSpPr txBox="1"/>
            <p:nvPr/>
          </p:nvSpPr>
          <p:spPr bwMode="auto">
            <a:xfrm>
              <a:off x="2612572" y="881743"/>
              <a:ext cx="2590800" cy="488595"/>
            </a:xfrm>
            <a:prstGeom prst="rect">
              <a:avLst/>
            </a:prstGeom>
            <a:solidFill>
              <a:schemeClr val="bg1"/>
            </a:solid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57708">
                <a:lnSpc>
                  <a:spcPct val="140000"/>
                </a:lnSpc>
                <a:buClr>
                  <a:schemeClr val="accent2"/>
                </a:buClr>
                <a:buSzPct val="85000"/>
              </a:pPr>
              <a:r>
                <a:rPr lang="it-IT" sz="2500" dirty="0">
                  <a:solidFill>
                    <a:schemeClr val="bg2">
                      <a:lumMod val="50000"/>
                    </a:schemeClr>
                  </a:solidFill>
                  <a:latin typeface="Calibri"/>
                  <a:cs typeface="Calibri"/>
                </a:rPr>
                <a:t>Test </a:t>
              </a:r>
              <a:r>
                <a:rPr lang="it-IT" sz="2500" err="1">
                  <a:solidFill>
                    <a:schemeClr val="bg2">
                      <a:lumMod val="50000"/>
                    </a:schemeClr>
                  </a:solidFill>
                  <a:latin typeface="Calibri"/>
                  <a:cs typeface="Calibri"/>
                </a:rPr>
                <a:t>Execution</a:t>
              </a:r>
              <a:endParaRPr lang="it-IT" sz="2500">
                <a:solidFill>
                  <a:schemeClr val="bg2">
                    <a:lumMod val="50000"/>
                  </a:schemeClr>
                </a:solidFill>
                <a:latin typeface="Calibri"/>
                <a:cs typeface="Calibri"/>
              </a:endParaRPr>
            </a:p>
          </p:txBody>
        </p:sp>
      </p:grpSp>
      <p:sp>
        <p:nvSpPr>
          <p:cNvPr id="11" name="CasellaDiTesto 10">
            <a:extLst>
              <a:ext uri="{FF2B5EF4-FFF2-40B4-BE49-F238E27FC236}">
                <a16:creationId xmlns:a16="http://schemas.microsoft.com/office/drawing/2014/main" id="{A6822707-95AE-AB9F-3215-CB61D7D77000}"/>
              </a:ext>
            </a:extLst>
          </p:cNvPr>
          <p:cNvSpPr txBox="1"/>
          <p:nvPr/>
        </p:nvSpPr>
        <p:spPr bwMode="auto">
          <a:xfrm>
            <a:off x="3200400" y="1883228"/>
            <a:ext cx="4234542" cy="2030428"/>
          </a:xfrm>
          <a:prstGeom prst="rect">
            <a:avLst/>
          </a:prstGeom>
          <a:solidFill>
            <a:schemeClr val="bg1"/>
          </a:solid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57708">
              <a:lnSpc>
                <a:spcPct val="140000"/>
              </a:lnSpc>
              <a:buClr>
                <a:schemeClr val="accent2"/>
              </a:buClr>
              <a:buSzPct val="85000"/>
            </a:pPr>
            <a:r>
              <a:rPr lang="it-IT" sz="1600" dirty="0"/>
              <a:t>Record and </a:t>
            </a:r>
            <a:r>
              <a:rPr lang="it-IT" sz="1600" dirty="0" err="1"/>
              <a:t>versioning</a:t>
            </a:r>
            <a:r>
              <a:rPr lang="it-IT" sz="1600" dirty="0"/>
              <a:t> test item</a:t>
            </a:r>
          </a:p>
          <a:p>
            <a:pPr defTabSz="357708">
              <a:lnSpc>
                <a:spcPct val="140000"/>
              </a:lnSpc>
            </a:pPr>
            <a:r>
              <a:rPr lang="it-IT" sz="1600" err="1"/>
              <a:t>Execute</a:t>
            </a:r>
            <a:r>
              <a:rPr lang="it-IT" sz="1600" dirty="0"/>
              <a:t> the test</a:t>
            </a:r>
          </a:p>
          <a:p>
            <a:pPr defTabSz="357708">
              <a:lnSpc>
                <a:spcPct val="140000"/>
              </a:lnSpc>
            </a:pPr>
            <a:r>
              <a:rPr lang="it-IT" sz="1600" dirty="0"/>
              <a:t>Compare </a:t>
            </a:r>
            <a:r>
              <a:rPr lang="it-IT" sz="1600" dirty="0" err="1"/>
              <a:t>actual</a:t>
            </a:r>
            <a:r>
              <a:rPr lang="it-IT" sz="1600" dirty="0"/>
              <a:t> and </a:t>
            </a:r>
            <a:r>
              <a:rPr lang="it-IT" sz="1600" dirty="0" err="1"/>
              <a:t>expected</a:t>
            </a:r>
            <a:r>
              <a:rPr lang="it-IT" sz="1600" dirty="0"/>
              <a:t> </a:t>
            </a:r>
            <a:r>
              <a:rPr lang="it-IT" sz="1600" dirty="0" err="1"/>
              <a:t>result</a:t>
            </a:r>
            <a:endParaRPr lang="it-IT" sz="1600" dirty="0"/>
          </a:p>
          <a:p>
            <a:pPr defTabSz="357708">
              <a:lnSpc>
                <a:spcPct val="140000"/>
              </a:lnSpc>
            </a:pPr>
            <a:r>
              <a:rPr lang="it-IT" sz="1600" dirty="0"/>
              <a:t>Report </a:t>
            </a:r>
            <a:r>
              <a:rPr lang="it-IT" sz="1600" dirty="0" err="1"/>
              <a:t>defects</a:t>
            </a:r>
            <a:r>
              <a:rPr lang="it-IT" sz="1600" dirty="0"/>
              <a:t> </a:t>
            </a:r>
            <a:r>
              <a:rPr lang="it-IT" sz="1600" dirty="0" err="1"/>
              <a:t>based</a:t>
            </a:r>
            <a:r>
              <a:rPr lang="it-IT" sz="1600" dirty="0"/>
              <a:t> on </a:t>
            </a:r>
            <a:r>
              <a:rPr lang="it-IT" sz="1600" dirty="0" err="1"/>
              <a:t>failure</a:t>
            </a:r>
            <a:r>
              <a:rPr lang="it-IT" sz="1600" dirty="0"/>
              <a:t> </a:t>
            </a:r>
            <a:r>
              <a:rPr lang="it-IT" sz="1600" dirty="0" err="1"/>
              <a:t>observed</a:t>
            </a:r>
            <a:endParaRPr lang="it-IT" sz="1600" dirty="0"/>
          </a:p>
          <a:p>
            <a:pPr defTabSz="357708">
              <a:lnSpc>
                <a:spcPct val="140000"/>
              </a:lnSpc>
            </a:pPr>
            <a:r>
              <a:rPr lang="it-IT" sz="1600" dirty="0"/>
              <a:t>Log the </a:t>
            </a:r>
            <a:r>
              <a:rPr lang="it-IT" sz="1600" err="1"/>
              <a:t>outcome</a:t>
            </a:r>
            <a:endParaRPr lang="it-IT" sz="1600"/>
          </a:p>
          <a:p>
            <a:pPr defTabSz="357708">
              <a:lnSpc>
                <a:spcPct val="140000"/>
              </a:lnSpc>
            </a:pPr>
            <a:r>
              <a:rPr lang="it-IT" sz="1600" dirty="0" err="1"/>
              <a:t>Verify</a:t>
            </a:r>
            <a:r>
              <a:rPr lang="it-IT" sz="1600" dirty="0"/>
              <a:t>/update bi-</a:t>
            </a:r>
            <a:r>
              <a:rPr lang="it-IT" sz="1600" dirty="0" err="1"/>
              <a:t>directional</a:t>
            </a:r>
            <a:r>
              <a:rPr lang="it-IT" sz="1600" dirty="0"/>
              <a:t> </a:t>
            </a:r>
            <a:r>
              <a:rPr lang="it-IT" sz="1600" dirty="0" err="1"/>
              <a:t>traceability</a:t>
            </a:r>
            <a:endParaRPr lang="it-IT" sz="1600" dirty="0"/>
          </a:p>
        </p:txBody>
      </p:sp>
      <p:cxnSp>
        <p:nvCxnSpPr>
          <p:cNvPr id="13" name="Connettore curvo 12">
            <a:extLst>
              <a:ext uri="{FF2B5EF4-FFF2-40B4-BE49-F238E27FC236}">
                <a16:creationId xmlns:a16="http://schemas.microsoft.com/office/drawing/2014/main" id="{4C7C88C8-9CFB-7758-593E-8F9BF6403020}"/>
              </a:ext>
            </a:extLst>
          </p:cNvPr>
          <p:cNvCxnSpPr/>
          <p:nvPr/>
        </p:nvCxnSpPr>
        <p:spPr>
          <a:xfrm>
            <a:off x="6817178" y="2789463"/>
            <a:ext cx="1404258" cy="1295401"/>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4">
            <a:extLst>
              <a:ext uri="{FF2B5EF4-FFF2-40B4-BE49-F238E27FC236}">
                <a16:creationId xmlns:a16="http://schemas.microsoft.com/office/drawing/2014/main" id="{2D978C1C-A680-9B4C-62CD-EED70DB78CFE}"/>
              </a:ext>
            </a:extLst>
          </p:cNvPr>
          <p:cNvSpPr/>
          <p:nvPr/>
        </p:nvSpPr>
        <p:spPr>
          <a:xfrm>
            <a:off x="10613570" y="914400"/>
            <a:ext cx="751115" cy="990600"/>
          </a:xfrm>
          <a:prstGeom prst="ellipse">
            <a:avLst/>
          </a:prstGeom>
          <a:solidFill>
            <a:srgbClr val="FBCE0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Tree>
    <p:extLst>
      <p:ext uri="{BB962C8B-B14F-4D97-AF65-F5344CB8AC3E}">
        <p14:creationId xmlns:p14="http://schemas.microsoft.com/office/powerpoint/2010/main" val="2401967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Carattere, schermata, design&#10;&#10;Descrizione generata automaticamente">
            <a:extLst>
              <a:ext uri="{FF2B5EF4-FFF2-40B4-BE49-F238E27FC236}">
                <a16:creationId xmlns:a16="http://schemas.microsoft.com/office/drawing/2014/main" id="{8F5EC55C-8A24-7618-9D43-F0F8012DDAF1}"/>
              </a:ext>
            </a:extLst>
          </p:cNvPr>
          <p:cNvPicPr>
            <a:picLocks noChangeAspect="1"/>
          </p:cNvPicPr>
          <p:nvPr/>
        </p:nvPicPr>
        <p:blipFill>
          <a:blip r:embed="rId2"/>
          <a:stretch>
            <a:fillRect/>
          </a:stretch>
        </p:blipFill>
        <p:spPr>
          <a:xfrm>
            <a:off x="1280556" y="920550"/>
            <a:ext cx="7295407" cy="3694779"/>
          </a:xfrm>
          <a:prstGeom prst="rect">
            <a:avLst/>
          </a:prstGeom>
        </p:spPr>
      </p:pic>
      <p:sp>
        <p:nvSpPr>
          <p:cNvPr id="3" name="Espace réservé du texte 3">
            <a:extLst>
              <a:ext uri="{FF2B5EF4-FFF2-40B4-BE49-F238E27FC236}">
                <a16:creationId xmlns:a16="http://schemas.microsoft.com/office/drawing/2014/main" id="{23001724-F948-FEDA-1AD8-F8E14C8623B3}"/>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panose="020F0502020204030204" pitchFamily="34" charset="0"/>
                <a:cs typeface="Calibri"/>
              </a:rPr>
              <a:t>Test </a:t>
            </a:r>
            <a:r>
              <a:rPr lang="fr-FR" b="1" dirty="0" err="1">
                <a:solidFill>
                  <a:srgbClr val="043962"/>
                </a:solidFill>
                <a:latin typeface="Calibri"/>
                <a:ea typeface="Calibri" panose="020F0502020204030204" pitchFamily="34" charset="0"/>
                <a:cs typeface="Calibri"/>
              </a:rPr>
              <a:t>Activities</a:t>
            </a:r>
            <a:endParaRPr lang="fr-FR" b="1" dirty="0" err="1">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Immagine 4" descr="Immagine che contiene testo, diagramma, linea, Carattere&#10;&#10;Descrizione generata automaticamente">
            <a:extLst>
              <a:ext uri="{FF2B5EF4-FFF2-40B4-BE49-F238E27FC236}">
                <a16:creationId xmlns:a16="http://schemas.microsoft.com/office/drawing/2014/main" id="{7C35E5E2-4FD9-19D9-C29A-5DC2DABBE529}"/>
              </a:ext>
            </a:extLst>
          </p:cNvPr>
          <p:cNvPicPr>
            <a:picLocks noChangeAspect="1"/>
          </p:cNvPicPr>
          <p:nvPr/>
        </p:nvPicPr>
        <p:blipFill>
          <a:blip r:embed="rId3"/>
          <a:stretch>
            <a:fillRect/>
          </a:stretch>
        </p:blipFill>
        <p:spPr>
          <a:xfrm>
            <a:off x="7641772" y="5331"/>
            <a:ext cx="4550228" cy="1818134"/>
          </a:xfrm>
          <a:prstGeom prst="rect">
            <a:avLst/>
          </a:prstGeom>
        </p:spPr>
      </p:pic>
      <p:pic>
        <p:nvPicPr>
          <p:cNvPr id="6" name="Immagine 5" descr="Immagine che contiene testo, schermata, linea, Carattere&#10;&#10;Descrizione generata automaticamente">
            <a:extLst>
              <a:ext uri="{FF2B5EF4-FFF2-40B4-BE49-F238E27FC236}">
                <a16:creationId xmlns:a16="http://schemas.microsoft.com/office/drawing/2014/main" id="{E9DD5597-428B-C448-4C7B-AEE1474C82E9}"/>
              </a:ext>
            </a:extLst>
          </p:cNvPr>
          <p:cNvPicPr>
            <a:picLocks noChangeAspect="1"/>
          </p:cNvPicPr>
          <p:nvPr/>
        </p:nvPicPr>
        <p:blipFill>
          <a:blip r:embed="rId4"/>
          <a:stretch>
            <a:fillRect/>
          </a:stretch>
        </p:blipFill>
        <p:spPr>
          <a:xfrm>
            <a:off x="87086" y="5603655"/>
            <a:ext cx="10384971" cy="581919"/>
          </a:xfrm>
          <a:prstGeom prst="rect">
            <a:avLst/>
          </a:prstGeom>
        </p:spPr>
      </p:pic>
      <p:sp>
        <p:nvSpPr>
          <p:cNvPr id="8" name="Ovale 7">
            <a:extLst>
              <a:ext uri="{FF2B5EF4-FFF2-40B4-BE49-F238E27FC236}">
                <a16:creationId xmlns:a16="http://schemas.microsoft.com/office/drawing/2014/main" id="{D74A94BD-65B0-DB9D-F838-01FF41D1BB7E}"/>
              </a:ext>
            </a:extLst>
          </p:cNvPr>
          <p:cNvSpPr/>
          <p:nvPr/>
        </p:nvSpPr>
        <p:spPr>
          <a:xfrm>
            <a:off x="11332028" y="914400"/>
            <a:ext cx="805543" cy="435429"/>
          </a:xfrm>
          <a:prstGeom prst="ellipse">
            <a:avLst/>
          </a:prstGeom>
          <a:solidFill>
            <a:srgbClr val="FBCE0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Tree>
    <p:extLst>
      <p:ext uri="{BB962C8B-B14F-4D97-AF65-F5344CB8AC3E}">
        <p14:creationId xmlns:p14="http://schemas.microsoft.com/office/powerpoint/2010/main" val="1505510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clipart, illustrazione, cartone animato&#10;&#10;Descrizione generata automaticamente">
            <a:extLst>
              <a:ext uri="{FF2B5EF4-FFF2-40B4-BE49-F238E27FC236}">
                <a16:creationId xmlns:a16="http://schemas.microsoft.com/office/drawing/2014/main" id="{0A4E0695-A1E0-3BC8-F2D7-603C025AD58C}"/>
              </a:ext>
            </a:extLst>
          </p:cNvPr>
          <p:cNvPicPr>
            <a:picLocks noChangeAspect="1"/>
          </p:cNvPicPr>
          <p:nvPr/>
        </p:nvPicPr>
        <p:blipFill>
          <a:blip r:embed="rId2"/>
          <a:stretch>
            <a:fillRect/>
          </a:stretch>
        </p:blipFill>
        <p:spPr>
          <a:xfrm>
            <a:off x="191984" y="747068"/>
            <a:ext cx="6018810" cy="2741394"/>
          </a:xfrm>
          <a:prstGeom prst="rect">
            <a:avLst/>
          </a:prstGeom>
        </p:spPr>
      </p:pic>
      <p:pic>
        <p:nvPicPr>
          <p:cNvPr id="5" name="Immagine 4" descr="Immagine che contiene testo, schermata, Carattere, linea&#10;&#10;Descrizione generata automaticamente">
            <a:extLst>
              <a:ext uri="{FF2B5EF4-FFF2-40B4-BE49-F238E27FC236}">
                <a16:creationId xmlns:a16="http://schemas.microsoft.com/office/drawing/2014/main" id="{1F436C63-59CD-9D36-CEC8-70E9B22146DA}"/>
              </a:ext>
            </a:extLst>
          </p:cNvPr>
          <p:cNvPicPr>
            <a:picLocks noChangeAspect="1"/>
          </p:cNvPicPr>
          <p:nvPr/>
        </p:nvPicPr>
        <p:blipFill>
          <a:blip r:embed="rId3"/>
          <a:stretch>
            <a:fillRect/>
          </a:stretch>
        </p:blipFill>
        <p:spPr>
          <a:xfrm>
            <a:off x="6327569" y="3456372"/>
            <a:ext cx="5791199" cy="2686476"/>
          </a:xfrm>
          <a:prstGeom prst="rect">
            <a:avLst/>
          </a:prstGeom>
        </p:spPr>
      </p:pic>
      <p:pic>
        <p:nvPicPr>
          <p:cNvPr id="6" name="Immagine 5" descr="Immagine che contiene testo, Carattere, schermata, bianco&#10;&#10;Descrizione generata automaticamente">
            <a:extLst>
              <a:ext uri="{FF2B5EF4-FFF2-40B4-BE49-F238E27FC236}">
                <a16:creationId xmlns:a16="http://schemas.microsoft.com/office/drawing/2014/main" id="{0AD78012-82AC-32E6-D7E8-DE89B363D8D6}"/>
              </a:ext>
            </a:extLst>
          </p:cNvPr>
          <p:cNvPicPr>
            <a:picLocks noChangeAspect="1"/>
          </p:cNvPicPr>
          <p:nvPr/>
        </p:nvPicPr>
        <p:blipFill>
          <a:blip r:embed="rId4"/>
          <a:stretch>
            <a:fillRect/>
          </a:stretch>
        </p:blipFill>
        <p:spPr>
          <a:xfrm>
            <a:off x="6960919" y="592740"/>
            <a:ext cx="5088576" cy="1366616"/>
          </a:xfrm>
          <a:prstGeom prst="rect">
            <a:avLst/>
          </a:prstGeom>
        </p:spPr>
      </p:pic>
      <p:sp>
        <p:nvSpPr>
          <p:cNvPr id="9" name="Espace réservé du texte 3">
            <a:extLst>
              <a:ext uri="{FF2B5EF4-FFF2-40B4-BE49-F238E27FC236}">
                <a16:creationId xmlns:a16="http://schemas.microsoft.com/office/drawing/2014/main" id="{A7D5594F-6782-1501-9A53-DEFF5C1A54D8}"/>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panose="020F0502020204030204" pitchFamily="34" charset="0"/>
                <a:cs typeface="Calibri"/>
              </a:rPr>
              <a:t>Essential </a:t>
            </a:r>
            <a:r>
              <a:rPr lang="fr-FR" b="1" dirty="0" err="1">
                <a:solidFill>
                  <a:srgbClr val="043962"/>
                </a:solidFill>
                <a:latin typeface="Calibri"/>
                <a:ea typeface="Calibri" panose="020F0502020204030204" pitchFamily="34" charset="0"/>
                <a:cs typeface="Calibri"/>
              </a:rPr>
              <a:t>skills</a:t>
            </a: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7441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Carattere, schermata, diagramma&#10;&#10;Descrizione generata automaticamente">
            <a:extLst>
              <a:ext uri="{FF2B5EF4-FFF2-40B4-BE49-F238E27FC236}">
                <a16:creationId xmlns:a16="http://schemas.microsoft.com/office/drawing/2014/main" id="{E6963D6D-C867-9E63-B18C-7CA0EE38A3B1}"/>
              </a:ext>
            </a:extLst>
          </p:cNvPr>
          <p:cNvPicPr>
            <a:picLocks noChangeAspect="1"/>
          </p:cNvPicPr>
          <p:nvPr/>
        </p:nvPicPr>
        <p:blipFill>
          <a:blip r:embed="rId2"/>
          <a:stretch>
            <a:fillRect/>
          </a:stretch>
        </p:blipFill>
        <p:spPr>
          <a:xfrm>
            <a:off x="3959" y="661775"/>
            <a:ext cx="5810992" cy="3080216"/>
          </a:xfrm>
          <a:prstGeom prst="rect">
            <a:avLst/>
          </a:prstGeom>
        </p:spPr>
      </p:pic>
      <p:pic>
        <p:nvPicPr>
          <p:cNvPr id="5" name="Immagine 4" descr="Immagine che contiene testo, Carattere, Elementi grafici, schermata&#10;&#10;Descrizione generata automaticamente">
            <a:extLst>
              <a:ext uri="{FF2B5EF4-FFF2-40B4-BE49-F238E27FC236}">
                <a16:creationId xmlns:a16="http://schemas.microsoft.com/office/drawing/2014/main" id="{DB9E31D5-FC26-2220-D822-3898188537A5}"/>
              </a:ext>
            </a:extLst>
          </p:cNvPr>
          <p:cNvPicPr>
            <a:picLocks noChangeAspect="1"/>
          </p:cNvPicPr>
          <p:nvPr/>
        </p:nvPicPr>
        <p:blipFill>
          <a:blip r:embed="rId3"/>
          <a:stretch>
            <a:fillRect/>
          </a:stretch>
        </p:blipFill>
        <p:spPr>
          <a:xfrm>
            <a:off x="654132" y="4514366"/>
            <a:ext cx="4504706" cy="1350301"/>
          </a:xfrm>
          <a:prstGeom prst="rect">
            <a:avLst/>
          </a:prstGeom>
        </p:spPr>
      </p:pic>
      <p:sp>
        <p:nvSpPr>
          <p:cNvPr id="8" name="Espace réservé du texte 3">
            <a:extLst>
              <a:ext uri="{FF2B5EF4-FFF2-40B4-BE49-F238E27FC236}">
                <a16:creationId xmlns:a16="http://schemas.microsoft.com/office/drawing/2014/main" id="{864DBE51-40B8-A16B-87C5-227414727C73}"/>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a:solidFill>
                  <a:srgbClr val="043962"/>
                </a:solidFill>
                <a:latin typeface="Calibri"/>
                <a:ea typeface="Calibri" panose="020F0502020204030204" pitchFamily="34" charset="0"/>
                <a:cs typeface="Calibri"/>
              </a:rPr>
              <a:t>Essential </a:t>
            </a:r>
            <a:r>
              <a:rPr lang="fr-FR" b="1" dirty="0" err="1">
                <a:solidFill>
                  <a:srgbClr val="043962"/>
                </a:solidFill>
                <a:latin typeface="Calibri"/>
                <a:ea typeface="Calibri" panose="020F0502020204030204" pitchFamily="34" charset="0"/>
                <a:cs typeface="Calibri"/>
              </a:rPr>
              <a:t>skills</a:t>
            </a: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Immagine 5" descr="Immagine che contiene schizzo, disegno, illustrazione, cartone animato&#10;&#10;Descrizione generata automaticamente">
            <a:extLst>
              <a:ext uri="{FF2B5EF4-FFF2-40B4-BE49-F238E27FC236}">
                <a16:creationId xmlns:a16="http://schemas.microsoft.com/office/drawing/2014/main" id="{B7D7A66B-1041-EA70-3C01-5323C78E7C4F}"/>
              </a:ext>
            </a:extLst>
          </p:cNvPr>
          <p:cNvPicPr>
            <a:picLocks noChangeAspect="1"/>
          </p:cNvPicPr>
          <p:nvPr/>
        </p:nvPicPr>
        <p:blipFill>
          <a:blip r:embed="rId4"/>
          <a:stretch>
            <a:fillRect/>
          </a:stretch>
        </p:blipFill>
        <p:spPr>
          <a:xfrm>
            <a:off x="6640287" y="2718662"/>
            <a:ext cx="3940627" cy="2221379"/>
          </a:xfrm>
          <a:prstGeom prst="rect">
            <a:avLst/>
          </a:prstGeom>
        </p:spPr>
      </p:pic>
      <p:sp>
        <p:nvSpPr>
          <p:cNvPr id="9" name="CasellaDiTesto 8">
            <a:extLst>
              <a:ext uri="{FF2B5EF4-FFF2-40B4-BE49-F238E27FC236}">
                <a16:creationId xmlns:a16="http://schemas.microsoft.com/office/drawing/2014/main" id="{510ABD4D-0BDC-04A1-F706-7CF7334821FB}"/>
              </a:ext>
            </a:extLst>
          </p:cNvPr>
          <p:cNvSpPr txBox="1"/>
          <p:nvPr/>
        </p:nvSpPr>
        <p:spPr bwMode="auto">
          <a:xfrm>
            <a:off x="6640285" y="705152"/>
            <a:ext cx="5551714" cy="1846659"/>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57708">
              <a:lnSpc>
                <a:spcPct val="150000"/>
              </a:lnSpc>
              <a:buClr>
                <a:schemeClr val="accent2"/>
              </a:buClr>
              <a:buSzPct val="85000"/>
            </a:pPr>
            <a:r>
              <a:rPr lang="it-IT" sz="1500" b="1" err="1">
                <a:latin typeface="Calibri"/>
                <a:cs typeface="Calibri"/>
              </a:rPr>
              <a:t>Collegues</a:t>
            </a:r>
            <a:r>
              <a:rPr lang="it-IT" sz="1500" b="1" dirty="0">
                <a:latin typeface="Calibri"/>
                <a:cs typeface="Calibri"/>
              </a:rPr>
              <a:t> are </a:t>
            </a:r>
            <a:r>
              <a:rPr lang="it-IT" sz="1500" b="1" err="1">
                <a:latin typeface="Calibri"/>
                <a:cs typeface="Calibri"/>
              </a:rPr>
              <a:t>teammates</a:t>
            </a:r>
            <a:endParaRPr lang="it-IT" sz="1500" b="1" dirty="0">
              <a:latin typeface="Calibri"/>
              <a:cs typeface="Calibri"/>
            </a:endParaRPr>
          </a:p>
          <a:p>
            <a:pPr defTabSz="357708">
              <a:lnSpc>
                <a:spcPct val="150000"/>
              </a:lnSpc>
              <a:buClr>
                <a:schemeClr val="accent2"/>
              </a:buClr>
              <a:buSzPct val="85000"/>
            </a:pPr>
            <a:r>
              <a:rPr lang="it-IT" sz="1500" b="1" err="1">
                <a:latin typeface="Calibri"/>
                <a:cs typeface="Calibri"/>
              </a:rPr>
              <a:t>Emphasize</a:t>
            </a:r>
            <a:r>
              <a:rPr lang="it-IT" sz="1500" b="1" dirty="0">
                <a:latin typeface="Calibri"/>
                <a:cs typeface="Calibri"/>
              </a:rPr>
              <a:t> the </a:t>
            </a:r>
            <a:r>
              <a:rPr lang="it-IT" sz="1500" b="1" err="1">
                <a:latin typeface="Calibri"/>
                <a:cs typeface="Calibri"/>
              </a:rPr>
              <a:t>value</a:t>
            </a:r>
            <a:r>
              <a:rPr lang="it-IT" sz="1500" b="1" dirty="0">
                <a:latin typeface="Calibri"/>
                <a:cs typeface="Calibri"/>
              </a:rPr>
              <a:t> of testing</a:t>
            </a:r>
          </a:p>
          <a:p>
            <a:pPr defTabSz="357708">
              <a:lnSpc>
                <a:spcPct val="150000"/>
              </a:lnSpc>
              <a:buClr>
                <a:schemeClr val="accent2"/>
              </a:buClr>
              <a:buSzPct val="85000"/>
            </a:pPr>
            <a:r>
              <a:rPr lang="it-IT" sz="1500" b="1" err="1">
                <a:latin typeface="Calibri"/>
                <a:cs typeface="Calibri"/>
              </a:rPr>
              <a:t>Recognize</a:t>
            </a:r>
            <a:r>
              <a:rPr lang="it-IT" sz="1500" b="1" dirty="0">
                <a:latin typeface="Calibri"/>
                <a:cs typeface="Calibri"/>
              </a:rPr>
              <a:t> </a:t>
            </a:r>
            <a:r>
              <a:rPr lang="it-IT" sz="1500" b="1" err="1">
                <a:latin typeface="Calibri"/>
                <a:cs typeface="Calibri"/>
              </a:rPr>
              <a:t>that</a:t>
            </a:r>
            <a:r>
              <a:rPr lang="it-IT" sz="1500" b="1" dirty="0">
                <a:latin typeface="Calibri"/>
                <a:cs typeface="Calibri"/>
              </a:rPr>
              <a:t> </a:t>
            </a:r>
            <a:r>
              <a:rPr lang="it-IT" sz="1500" b="1" err="1">
                <a:latin typeface="Calibri"/>
                <a:cs typeface="Calibri"/>
              </a:rPr>
              <a:t>your</a:t>
            </a:r>
            <a:r>
              <a:rPr lang="it-IT" sz="1500" b="1" dirty="0">
                <a:latin typeface="Calibri"/>
                <a:cs typeface="Calibri"/>
              </a:rPr>
              <a:t> </a:t>
            </a:r>
            <a:r>
              <a:rPr lang="it-IT" sz="1500" b="1" err="1">
                <a:latin typeface="Calibri"/>
                <a:cs typeface="Calibri"/>
              </a:rPr>
              <a:t>collegues</a:t>
            </a:r>
            <a:r>
              <a:rPr lang="it-IT" sz="1500" b="1" dirty="0">
                <a:latin typeface="Calibri"/>
                <a:cs typeface="Calibri"/>
              </a:rPr>
              <a:t> </a:t>
            </a:r>
            <a:r>
              <a:rPr lang="it-IT" sz="1500" b="1" err="1">
                <a:latin typeface="Calibri"/>
                <a:cs typeface="Calibri"/>
              </a:rPr>
              <a:t>have</a:t>
            </a:r>
            <a:r>
              <a:rPr lang="it-IT" sz="1500" b="1" dirty="0">
                <a:latin typeface="Calibri"/>
                <a:cs typeface="Calibri"/>
              </a:rPr>
              <a:t> pride in </a:t>
            </a:r>
            <a:r>
              <a:rPr lang="it-IT" sz="1500" b="1" err="1">
                <a:latin typeface="Calibri"/>
                <a:cs typeface="Calibri"/>
              </a:rPr>
              <a:t>their</a:t>
            </a:r>
            <a:r>
              <a:rPr lang="it-IT" sz="1500" b="1" dirty="0">
                <a:latin typeface="Calibri"/>
                <a:cs typeface="Calibri"/>
              </a:rPr>
              <a:t> work</a:t>
            </a:r>
          </a:p>
          <a:p>
            <a:pPr defTabSz="357708">
              <a:lnSpc>
                <a:spcPct val="150000"/>
              </a:lnSpc>
              <a:buClr>
                <a:schemeClr val="accent2"/>
              </a:buClr>
              <a:buSzPct val="85000"/>
            </a:pPr>
            <a:r>
              <a:rPr lang="it-IT" sz="1500" b="1" dirty="0">
                <a:latin typeface="Calibri"/>
                <a:cs typeface="Calibri"/>
              </a:rPr>
              <a:t>Fin the best way to </a:t>
            </a:r>
            <a:r>
              <a:rPr lang="it-IT" sz="1500" b="1" err="1">
                <a:latin typeface="Calibri"/>
                <a:cs typeface="Calibri"/>
              </a:rPr>
              <a:t>communicate</a:t>
            </a:r>
            <a:r>
              <a:rPr lang="it-IT" sz="1500" b="1" dirty="0">
                <a:latin typeface="Calibri"/>
                <a:cs typeface="Calibri"/>
              </a:rPr>
              <a:t> </a:t>
            </a:r>
            <a:r>
              <a:rPr lang="it-IT" sz="1500" b="1" err="1">
                <a:latin typeface="Calibri"/>
                <a:cs typeface="Calibri"/>
              </a:rPr>
              <a:t>embarassing</a:t>
            </a:r>
            <a:r>
              <a:rPr lang="it-IT" sz="1500" b="1" dirty="0">
                <a:latin typeface="Calibri"/>
                <a:cs typeface="Calibri"/>
              </a:rPr>
              <a:t> </a:t>
            </a:r>
            <a:r>
              <a:rPr lang="it-IT" sz="1500" b="1" err="1">
                <a:latin typeface="Calibri"/>
                <a:cs typeface="Calibri"/>
              </a:rPr>
              <a:t>finding</a:t>
            </a:r>
            <a:endParaRPr lang="it-IT" sz="1500" b="1" dirty="0">
              <a:latin typeface="Calibri"/>
              <a:cs typeface="Calibri"/>
            </a:endParaRPr>
          </a:p>
          <a:p>
            <a:pPr defTabSz="357708"/>
            <a:r>
              <a:rPr lang="it-IT" sz="1500" b="1" dirty="0">
                <a:latin typeface="Calibri"/>
                <a:cs typeface="Calibri"/>
              </a:rPr>
              <a:t>Cognitive </a:t>
            </a:r>
            <a:r>
              <a:rPr lang="it-IT" sz="1500" b="1" err="1">
                <a:latin typeface="Calibri"/>
                <a:cs typeface="Calibri"/>
              </a:rPr>
              <a:t>dissonance</a:t>
            </a:r>
            <a:r>
              <a:rPr lang="it-IT" sz="1500" b="1" dirty="0">
                <a:latin typeface="Calibri"/>
                <a:cs typeface="Calibri"/>
              </a:rPr>
              <a:t>: the </a:t>
            </a:r>
            <a:r>
              <a:rPr lang="it-IT" sz="1500" b="1" err="1">
                <a:latin typeface="Calibri"/>
                <a:cs typeface="Calibri"/>
              </a:rPr>
              <a:t>process</a:t>
            </a:r>
            <a:r>
              <a:rPr lang="it-IT" sz="1500" b="1" dirty="0">
                <a:latin typeface="Calibri"/>
                <a:cs typeface="Calibri"/>
              </a:rPr>
              <a:t> </a:t>
            </a:r>
            <a:r>
              <a:rPr lang="it-IT" sz="1500" b="1" err="1">
                <a:latin typeface="Calibri"/>
                <a:cs typeface="Calibri"/>
              </a:rPr>
              <a:t>that</a:t>
            </a:r>
            <a:r>
              <a:rPr lang="it-IT" sz="1500" b="1" dirty="0">
                <a:latin typeface="Calibri"/>
                <a:cs typeface="Calibri"/>
              </a:rPr>
              <a:t> makes </a:t>
            </a:r>
            <a:r>
              <a:rPr lang="it-IT" sz="1500" b="1" err="1">
                <a:latin typeface="Calibri"/>
                <a:cs typeface="Calibri"/>
              </a:rPr>
              <a:t>difficult</a:t>
            </a:r>
            <a:r>
              <a:rPr lang="it-IT" sz="1500" b="1" dirty="0">
                <a:latin typeface="Calibri"/>
                <a:cs typeface="Calibri"/>
              </a:rPr>
              <a:t> to </a:t>
            </a:r>
            <a:r>
              <a:rPr lang="it-IT" sz="1500" b="1" err="1">
                <a:latin typeface="Calibri"/>
                <a:cs typeface="Calibri"/>
              </a:rPr>
              <a:t>process</a:t>
            </a:r>
            <a:r>
              <a:rPr lang="it-IT" sz="1500" b="1" dirty="0">
                <a:latin typeface="Calibri"/>
                <a:cs typeface="Calibri"/>
              </a:rPr>
              <a:t> </a:t>
            </a:r>
            <a:r>
              <a:rPr lang="it-IT" sz="1500" b="1" err="1">
                <a:latin typeface="Calibri"/>
                <a:cs typeface="Calibri"/>
              </a:rPr>
              <a:t>unexpected</a:t>
            </a:r>
            <a:r>
              <a:rPr lang="it-IT" sz="1500" b="1" dirty="0">
                <a:latin typeface="Calibri"/>
                <a:cs typeface="Calibri"/>
              </a:rPr>
              <a:t> information, </a:t>
            </a:r>
            <a:r>
              <a:rPr lang="it-IT" sz="1500" b="1" err="1">
                <a:latin typeface="Calibri"/>
                <a:cs typeface="Calibri"/>
              </a:rPr>
              <a:t>especially</a:t>
            </a:r>
            <a:r>
              <a:rPr lang="it-IT" sz="1500" b="1" dirty="0">
                <a:latin typeface="Calibri"/>
                <a:cs typeface="Calibri"/>
              </a:rPr>
              <a:t> </a:t>
            </a:r>
            <a:r>
              <a:rPr lang="it-IT" sz="1500" b="1" err="1">
                <a:latin typeface="Calibri"/>
                <a:cs typeface="Calibri"/>
              </a:rPr>
              <a:t>bad</a:t>
            </a:r>
            <a:r>
              <a:rPr lang="it-IT" sz="1500" b="1" dirty="0">
                <a:latin typeface="Calibri"/>
                <a:cs typeface="Calibri"/>
              </a:rPr>
              <a:t> news</a:t>
            </a:r>
            <a:endParaRPr lang="it-IT" sz="1500">
              <a:latin typeface="Calibri"/>
              <a:cs typeface="Calibri"/>
            </a:endParaRPr>
          </a:p>
        </p:txBody>
      </p:sp>
    </p:spTree>
    <p:extLst>
      <p:ext uri="{BB962C8B-B14F-4D97-AF65-F5344CB8AC3E}">
        <p14:creationId xmlns:p14="http://schemas.microsoft.com/office/powerpoint/2010/main" val="3867897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4BFB7C5-23B6-4047-BF5E-F9EEBB437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FBC3CD9F-A361-4496-A6E0-24338B2A6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1">
            <a:extLst>
              <a:ext uri="{FF2B5EF4-FFF2-40B4-BE49-F238E27FC236}">
                <a16:creationId xmlns:a16="http://schemas.microsoft.com/office/drawing/2014/main" id="{D37DA931-62D6-4B32-9103-84C0960AE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20" y="457200"/>
            <a:ext cx="6248454" cy="58597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olo 1">
            <a:extLst>
              <a:ext uri="{FF2B5EF4-FFF2-40B4-BE49-F238E27FC236}">
                <a16:creationId xmlns:a16="http://schemas.microsoft.com/office/drawing/2014/main" id="{04BAEE83-28A2-E098-79C2-450862312A48}"/>
              </a:ext>
            </a:extLst>
          </p:cNvPr>
          <p:cNvSpPr>
            <a:spLocks noGrp="1"/>
          </p:cNvSpPr>
          <p:nvPr>
            <p:ph type="ctrTitle"/>
          </p:nvPr>
        </p:nvSpPr>
        <p:spPr>
          <a:xfrm>
            <a:off x="2156346" y="849745"/>
            <a:ext cx="5526993" cy="4745836"/>
          </a:xfrm>
        </p:spPr>
        <p:txBody>
          <a:bodyPr anchor="ctr">
            <a:normAutofit/>
          </a:bodyPr>
          <a:lstStyle/>
          <a:p>
            <a:r>
              <a:rPr lang="it-IT" sz="6000">
                <a:solidFill>
                  <a:srgbClr val="FFFFFF"/>
                </a:solidFill>
              </a:rPr>
              <a:t>Thank you!</a:t>
            </a:r>
          </a:p>
        </p:txBody>
      </p:sp>
      <p:sp>
        <p:nvSpPr>
          <p:cNvPr id="19" name="Rectangle 13">
            <a:extLst>
              <a:ext uri="{FF2B5EF4-FFF2-40B4-BE49-F238E27FC236}">
                <a16:creationId xmlns:a16="http://schemas.microsoft.com/office/drawing/2014/main" id="{4695E140-9B6E-43E9-B17E-CDFE3FCA8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453642"/>
            <a:ext cx="3615595" cy="5863293"/>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Sottotitolo 2">
            <a:extLst>
              <a:ext uri="{FF2B5EF4-FFF2-40B4-BE49-F238E27FC236}">
                <a16:creationId xmlns:a16="http://schemas.microsoft.com/office/drawing/2014/main" id="{4E857F7F-ADAE-FF8B-EB87-984942325944}"/>
              </a:ext>
            </a:extLst>
          </p:cNvPr>
          <p:cNvSpPr>
            <a:spLocks noGrp="1"/>
          </p:cNvSpPr>
          <p:nvPr>
            <p:ph type="subTitle" idx="1"/>
          </p:nvPr>
        </p:nvSpPr>
        <p:spPr>
          <a:xfrm>
            <a:off x="8317076" y="668740"/>
            <a:ext cx="3147043" cy="4926841"/>
          </a:xfrm>
        </p:spPr>
        <p:txBody>
          <a:bodyPr anchor="ctr">
            <a:normAutofit/>
          </a:bodyPr>
          <a:lstStyle/>
          <a:p>
            <a:r>
              <a:rPr lang="it-IT" sz="4400">
                <a:solidFill>
                  <a:srgbClr val="FFFFFF"/>
                </a:solidFill>
              </a:rPr>
              <a:t>Ivan Cipriani</a:t>
            </a:r>
          </a:p>
        </p:txBody>
      </p:sp>
    </p:spTree>
    <p:extLst>
      <p:ext uri="{BB962C8B-B14F-4D97-AF65-F5344CB8AC3E}">
        <p14:creationId xmlns:p14="http://schemas.microsoft.com/office/powerpoint/2010/main" val="17013907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software, design&#10;&#10;Descrizione generata automaticamente">
            <a:extLst>
              <a:ext uri="{FF2B5EF4-FFF2-40B4-BE49-F238E27FC236}">
                <a16:creationId xmlns:a16="http://schemas.microsoft.com/office/drawing/2014/main" id="{7E93DBD3-CABE-572B-411E-AC5388D39A2D}"/>
              </a:ext>
            </a:extLst>
          </p:cNvPr>
          <p:cNvPicPr>
            <a:picLocks noChangeAspect="1"/>
          </p:cNvPicPr>
          <p:nvPr/>
        </p:nvPicPr>
        <p:blipFill>
          <a:blip r:embed="rId2"/>
          <a:stretch>
            <a:fillRect/>
          </a:stretch>
        </p:blipFill>
        <p:spPr>
          <a:xfrm>
            <a:off x="1698170" y="1046799"/>
            <a:ext cx="8153401" cy="5493743"/>
          </a:xfrm>
          <a:prstGeom prst="rect">
            <a:avLst/>
          </a:prstGeom>
        </p:spPr>
      </p:pic>
      <p:sp>
        <p:nvSpPr>
          <p:cNvPr id="3" name="Espace réservé du texte 3">
            <a:extLst>
              <a:ext uri="{FF2B5EF4-FFF2-40B4-BE49-F238E27FC236}">
                <a16:creationId xmlns:a16="http://schemas.microsoft.com/office/drawing/2014/main" id="{16D5A914-25BA-E9BE-3C8C-1C50DB2CBFCD}"/>
              </a:ext>
            </a:extLst>
          </p:cNvPr>
          <p:cNvSpPr txBox="1">
            <a:spLocks/>
          </p:cNvSpPr>
          <p:nvPr/>
        </p:nvSpPr>
        <p:spPr>
          <a:xfrm>
            <a:off x="1132185" y="5997"/>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fr-FR" b="1" dirty="0">
                <a:solidFill>
                  <a:srgbClr val="043962"/>
                </a:solidFill>
                <a:latin typeface="Calibri"/>
                <a:ea typeface="Calibri" panose="020F0502020204030204" pitchFamily="34" charset="0"/>
                <a:cs typeface="Calibri"/>
              </a:rPr>
              <a:t>Intro</a:t>
            </a: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4685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testo, schermata, grafica, Carattere&#10;&#10;Descrizione generata automaticamente">
            <a:extLst>
              <a:ext uri="{FF2B5EF4-FFF2-40B4-BE49-F238E27FC236}">
                <a16:creationId xmlns:a16="http://schemas.microsoft.com/office/drawing/2014/main" id="{0ED9A41C-A64C-162C-C112-88CE97A2D147}"/>
              </a:ext>
            </a:extLst>
          </p:cNvPr>
          <p:cNvPicPr>
            <a:picLocks noChangeAspect="1"/>
          </p:cNvPicPr>
          <p:nvPr/>
        </p:nvPicPr>
        <p:blipFill>
          <a:blip r:embed="rId3"/>
          <a:stretch>
            <a:fillRect/>
          </a:stretch>
        </p:blipFill>
        <p:spPr>
          <a:xfrm>
            <a:off x="555172" y="1502228"/>
            <a:ext cx="4016828" cy="5355771"/>
          </a:xfrm>
          <a:prstGeom prst="rect">
            <a:avLst/>
          </a:prstGeom>
        </p:spPr>
      </p:pic>
      <p:pic>
        <p:nvPicPr>
          <p:cNvPr id="3" name="Immagine 2" descr="Immagine che contiene testo, schermata, libro, Carattere&#10;&#10;Descrizione generata automaticamente">
            <a:extLst>
              <a:ext uri="{FF2B5EF4-FFF2-40B4-BE49-F238E27FC236}">
                <a16:creationId xmlns:a16="http://schemas.microsoft.com/office/drawing/2014/main" id="{762FECBA-8FDD-0183-5E43-2277DA7E9047}"/>
              </a:ext>
            </a:extLst>
          </p:cNvPr>
          <p:cNvPicPr>
            <a:picLocks noChangeAspect="1"/>
          </p:cNvPicPr>
          <p:nvPr/>
        </p:nvPicPr>
        <p:blipFill>
          <a:blip r:embed="rId4"/>
          <a:stretch>
            <a:fillRect/>
          </a:stretch>
        </p:blipFill>
        <p:spPr>
          <a:xfrm>
            <a:off x="4637315" y="1783577"/>
            <a:ext cx="3167742" cy="4727760"/>
          </a:xfrm>
          <a:prstGeom prst="rect">
            <a:avLst/>
          </a:prstGeom>
        </p:spPr>
      </p:pic>
      <p:pic>
        <p:nvPicPr>
          <p:cNvPr id="4" name="Immagine 3" descr="Immagine che contiene testo, veicolo, Veicolo terrestre, ruota&#10;&#10;Descrizione generata automaticamente">
            <a:extLst>
              <a:ext uri="{FF2B5EF4-FFF2-40B4-BE49-F238E27FC236}">
                <a16:creationId xmlns:a16="http://schemas.microsoft.com/office/drawing/2014/main" id="{0AC0B76A-7F60-9EBA-9A75-C924F589CD60}"/>
              </a:ext>
            </a:extLst>
          </p:cNvPr>
          <p:cNvPicPr>
            <a:picLocks noChangeAspect="1"/>
          </p:cNvPicPr>
          <p:nvPr/>
        </p:nvPicPr>
        <p:blipFill>
          <a:blip r:embed="rId5"/>
          <a:stretch>
            <a:fillRect/>
          </a:stretch>
        </p:blipFill>
        <p:spPr>
          <a:xfrm>
            <a:off x="8011886" y="1821446"/>
            <a:ext cx="3320142" cy="4684680"/>
          </a:xfrm>
          <a:prstGeom prst="rect">
            <a:avLst/>
          </a:prstGeom>
        </p:spPr>
      </p:pic>
      <p:sp>
        <p:nvSpPr>
          <p:cNvPr id="5" name="CasellaDiTesto 4">
            <a:extLst>
              <a:ext uri="{FF2B5EF4-FFF2-40B4-BE49-F238E27FC236}">
                <a16:creationId xmlns:a16="http://schemas.microsoft.com/office/drawing/2014/main" id="{B3A0D131-333A-6066-E19C-732418324FB8}"/>
              </a:ext>
            </a:extLst>
          </p:cNvPr>
          <p:cNvSpPr txBox="1"/>
          <p:nvPr/>
        </p:nvSpPr>
        <p:spPr bwMode="auto">
          <a:xfrm>
            <a:off x="707572" y="783771"/>
            <a:ext cx="3712028" cy="996298"/>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357708">
              <a:lnSpc>
                <a:spcPct val="140000"/>
              </a:lnSpc>
              <a:buClr>
                <a:schemeClr val="accent2"/>
              </a:buClr>
              <a:buSzPct val="85000"/>
            </a:pPr>
            <a:r>
              <a:rPr lang="it-IT" sz="1600" dirty="0" err="1">
                <a:solidFill>
                  <a:srgbClr val="404040"/>
                </a:solidFill>
                <a:ea typeface="+mn-lt"/>
                <a:cs typeface="+mn-lt"/>
              </a:rPr>
              <a:t>Exams</a:t>
            </a:r>
            <a:r>
              <a:rPr lang="it-IT" sz="1600" dirty="0">
                <a:solidFill>
                  <a:srgbClr val="404040"/>
                </a:solidFill>
                <a:ea typeface="+mn-lt"/>
                <a:cs typeface="+mn-lt"/>
              </a:rPr>
              <a:t> </a:t>
            </a:r>
            <a:r>
              <a:rPr lang="it-IT" sz="1600" dirty="0" err="1">
                <a:solidFill>
                  <a:srgbClr val="404040"/>
                </a:solidFill>
                <a:ea typeface="+mn-lt"/>
                <a:cs typeface="+mn-lt"/>
              </a:rPr>
              <a:t>based</a:t>
            </a:r>
            <a:r>
              <a:rPr lang="it-IT" sz="1600" dirty="0">
                <a:solidFill>
                  <a:srgbClr val="404040"/>
                </a:solidFill>
                <a:ea typeface="+mn-lt"/>
                <a:cs typeface="+mn-lt"/>
              </a:rPr>
              <a:t> on the CTFL v3.1 </a:t>
            </a:r>
            <a:r>
              <a:rPr lang="it-IT" sz="1600" dirty="0" err="1">
                <a:solidFill>
                  <a:srgbClr val="404040"/>
                </a:solidFill>
                <a:ea typeface="+mn-lt"/>
                <a:cs typeface="+mn-lt"/>
              </a:rPr>
              <a:t>syllabus</a:t>
            </a:r>
            <a:r>
              <a:rPr lang="it-IT" sz="1600" dirty="0">
                <a:solidFill>
                  <a:srgbClr val="404040"/>
                </a:solidFill>
                <a:ea typeface="+mn-lt"/>
                <a:cs typeface="+mn-lt"/>
              </a:rPr>
              <a:t> </a:t>
            </a:r>
            <a:r>
              <a:rPr lang="it-IT" sz="1600" dirty="0" err="1">
                <a:solidFill>
                  <a:srgbClr val="404040"/>
                </a:solidFill>
                <a:ea typeface="+mn-lt"/>
                <a:cs typeface="+mn-lt"/>
              </a:rPr>
              <a:t>will</a:t>
            </a:r>
            <a:r>
              <a:rPr lang="it-IT" sz="1600" dirty="0">
                <a:solidFill>
                  <a:srgbClr val="404040"/>
                </a:solidFill>
                <a:ea typeface="+mn-lt"/>
                <a:cs typeface="+mn-lt"/>
              </a:rPr>
              <a:t> be </a:t>
            </a:r>
            <a:r>
              <a:rPr lang="it-IT" sz="1600" dirty="0" err="1">
                <a:solidFill>
                  <a:srgbClr val="404040"/>
                </a:solidFill>
                <a:ea typeface="+mn-lt"/>
                <a:cs typeface="+mn-lt"/>
              </a:rPr>
              <a:t>available</a:t>
            </a:r>
            <a:r>
              <a:rPr lang="it-IT" sz="1600" dirty="0">
                <a:solidFill>
                  <a:srgbClr val="404040"/>
                </a:solidFill>
                <a:ea typeface="+mn-lt"/>
                <a:cs typeface="+mn-lt"/>
              </a:rPr>
              <a:t> </a:t>
            </a:r>
            <a:r>
              <a:rPr lang="it-IT" sz="1600" dirty="0" err="1">
                <a:solidFill>
                  <a:srgbClr val="404040"/>
                </a:solidFill>
                <a:ea typeface="+mn-lt"/>
                <a:cs typeface="+mn-lt"/>
              </a:rPr>
              <a:t>until</a:t>
            </a:r>
            <a:r>
              <a:rPr lang="it-IT" sz="1600" dirty="0">
                <a:solidFill>
                  <a:srgbClr val="404040"/>
                </a:solidFill>
                <a:ea typeface="+mn-lt"/>
                <a:cs typeface="+mn-lt"/>
              </a:rPr>
              <a:t> 9th </a:t>
            </a:r>
            <a:r>
              <a:rPr lang="it-IT" sz="1600" dirty="0" err="1">
                <a:solidFill>
                  <a:srgbClr val="404040"/>
                </a:solidFill>
                <a:ea typeface="+mn-lt"/>
                <a:cs typeface="+mn-lt"/>
              </a:rPr>
              <a:t>May</a:t>
            </a:r>
            <a:r>
              <a:rPr lang="it-IT" sz="1600" dirty="0">
                <a:solidFill>
                  <a:srgbClr val="404040"/>
                </a:solidFill>
                <a:ea typeface="+mn-lt"/>
                <a:cs typeface="+mn-lt"/>
              </a:rPr>
              <a:t> 2024 for English</a:t>
            </a:r>
            <a:endParaRPr lang="it-IT" sz="1600" dirty="0" err="1">
              <a:solidFill>
                <a:srgbClr val="404040"/>
              </a:solidFill>
            </a:endParaRPr>
          </a:p>
        </p:txBody>
      </p:sp>
      <p:sp>
        <p:nvSpPr>
          <p:cNvPr id="6" name="CasellaDiTesto 5">
            <a:extLst>
              <a:ext uri="{FF2B5EF4-FFF2-40B4-BE49-F238E27FC236}">
                <a16:creationId xmlns:a16="http://schemas.microsoft.com/office/drawing/2014/main" id="{534A2698-C53B-4F0F-53A8-35C939A7C160}"/>
              </a:ext>
            </a:extLst>
          </p:cNvPr>
          <p:cNvSpPr txBox="1"/>
          <p:nvPr/>
        </p:nvSpPr>
        <p:spPr bwMode="auto">
          <a:xfrm>
            <a:off x="4637315" y="1132114"/>
            <a:ext cx="6564085" cy="306879"/>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357708">
              <a:lnSpc>
                <a:spcPct val="140000"/>
              </a:lnSpc>
              <a:buClr>
                <a:schemeClr val="accent2"/>
              </a:buClr>
              <a:buSzPct val="85000"/>
            </a:pPr>
            <a:r>
              <a:rPr lang="it-IT" sz="1600" dirty="0" err="1">
                <a:solidFill>
                  <a:srgbClr val="404040"/>
                </a:solidFill>
                <a:ea typeface="+mn-lt"/>
                <a:cs typeface="+mn-lt"/>
              </a:rPr>
              <a:t>Exams</a:t>
            </a:r>
            <a:r>
              <a:rPr lang="it-IT" sz="1600" dirty="0">
                <a:solidFill>
                  <a:srgbClr val="404040"/>
                </a:solidFill>
                <a:ea typeface="+mn-lt"/>
                <a:cs typeface="+mn-lt"/>
              </a:rPr>
              <a:t> </a:t>
            </a:r>
            <a:r>
              <a:rPr lang="it-IT" sz="1600" dirty="0" err="1">
                <a:solidFill>
                  <a:srgbClr val="404040"/>
                </a:solidFill>
                <a:ea typeface="+mn-lt"/>
                <a:cs typeface="+mn-lt"/>
              </a:rPr>
              <a:t>based</a:t>
            </a:r>
            <a:r>
              <a:rPr lang="it-IT" sz="1600" dirty="0">
                <a:solidFill>
                  <a:srgbClr val="404040"/>
                </a:solidFill>
                <a:ea typeface="+mn-lt"/>
                <a:cs typeface="+mn-lt"/>
              </a:rPr>
              <a:t> on the CTFL v4.0 book </a:t>
            </a:r>
            <a:r>
              <a:rPr lang="it-IT" sz="1600" dirty="0" err="1">
                <a:solidFill>
                  <a:srgbClr val="404040"/>
                </a:solidFill>
                <a:ea typeface="+mn-lt"/>
                <a:cs typeface="+mn-lt"/>
              </a:rPr>
              <a:t>will</a:t>
            </a:r>
            <a:r>
              <a:rPr lang="it-IT" sz="1600" dirty="0">
                <a:solidFill>
                  <a:srgbClr val="404040"/>
                </a:solidFill>
                <a:ea typeface="+mn-lt"/>
                <a:cs typeface="+mn-lt"/>
              </a:rPr>
              <a:t> be </a:t>
            </a:r>
            <a:r>
              <a:rPr lang="it-IT" sz="1600" dirty="0" err="1">
                <a:solidFill>
                  <a:srgbClr val="404040"/>
                </a:solidFill>
                <a:ea typeface="+mn-lt"/>
                <a:cs typeface="+mn-lt"/>
              </a:rPr>
              <a:t>available</a:t>
            </a:r>
            <a:r>
              <a:rPr lang="it-IT" sz="1600" dirty="0">
                <a:solidFill>
                  <a:srgbClr val="404040"/>
                </a:solidFill>
                <a:ea typeface="+mn-lt"/>
                <a:cs typeface="+mn-lt"/>
              </a:rPr>
              <a:t> in 2024 </a:t>
            </a:r>
            <a:endParaRPr lang="it-IT" sz="1600" dirty="0" err="1">
              <a:solidFill>
                <a:srgbClr val="404040"/>
              </a:solidFill>
            </a:endParaRPr>
          </a:p>
        </p:txBody>
      </p:sp>
      <p:sp>
        <p:nvSpPr>
          <p:cNvPr id="7" name="Rettangolo 6">
            <a:extLst>
              <a:ext uri="{FF2B5EF4-FFF2-40B4-BE49-F238E27FC236}">
                <a16:creationId xmlns:a16="http://schemas.microsoft.com/office/drawing/2014/main" id="{360F311E-1FFE-FCE0-85C5-B96FB6E440B6}"/>
              </a:ext>
            </a:extLst>
          </p:cNvPr>
          <p:cNvSpPr/>
          <p:nvPr/>
        </p:nvSpPr>
        <p:spPr>
          <a:xfrm>
            <a:off x="556098" y="734438"/>
            <a:ext cx="3994824" cy="58187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
        <p:nvSpPr>
          <p:cNvPr id="8" name="Rettangolo 7">
            <a:extLst>
              <a:ext uri="{FF2B5EF4-FFF2-40B4-BE49-F238E27FC236}">
                <a16:creationId xmlns:a16="http://schemas.microsoft.com/office/drawing/2014/main" id="{03083F04-177D-BFB1-620C-02AF05516937}"/>
              </a:ext>
            </a:extLst>
          </p:cNvPr>
          <p:cNvSpPr/>
          <p:nvPr/>
        </p:nvSpPr>
        <p:spPr>
          <a:xfrm>
            <a:off x="4633609" y="734438"/>
            <a:ext cx="6710462" cy="58187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
        <p:nvSpPr>
          <p:cNvPr id="10" name="Espace réservé du texte 3">
            <a:extLst>
              <a:ext uri="{FF2B5EF4-FFF2-40B4-BE49-F238E27FC236}">
                <a16:creationId xmlns:a16="http://schemas.microsoft.com/office/drawing/2014/main" id="{2D5C4479-D6A3-A11A-D553-6C00317927D5}"/>
              </a:ext>
            </a:extLst>
          </p:cNvPr>
          <p:cNvSpPr txBox="1">
            <a:spLocks/>
          </p:cNvSpPr>
          <p:nvPr/>
        </p:nvSpPr>
        <p:spPr>
          <a:xfrm>
            <a:off x="1132185" y="5997"/>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fr-FR" b="1" dirty="0">
                <a:solidFill>
                  <a:srgbClr val="043962"/>
                </a:solidFill>
                <a:latin typeface="Calibri"/>
                <a:ea typeface="Calibri" panose="020F0502020204030204" pitchFamily="34" charset="0"/>
                <a:cs typeface="Calibri"/>
              </a:rPr>
              <a:t>Intro</a:t>
            </a: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1656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A949C-D0D6-F0C1-D1CE-1E501FC2EDC0}"/>
              </a:ext>
            </a:extLst>
          </p:cNvPr>
          <p:cNvSpPr>
            <a:spLocks noGrp="1"/>
          </p:cNvSpPr>
          <p:nvPr>
            <p:ph type="dt" sz="half" idx="4294967295"/>
          </p:nvPr>
        </p:nvSpPr>
        <p:spPr>
          <a:xfrm>
            <a:off x="0" y="4237038"/>
            <a:ext cx="1828800" cy="244475"/>
          </a:xfrm>
          <a:prstGeom prst="rect">
            <a:avLst/>
          </a:prstGeom>
        </p:spPr>
        <p:txBody>
          <a:bodyPr vert="horz" wrap="none" lIns="60960" tIns="30480" rIns="60960" bIns="30480" numCol="1" rtlCol="0" anchor="ctr" anchorCtr="0" compatLnSpc="1">
            <a:prstTxWarp prst="textNoShape">
              <a:avLst/>
            </a:prstTxWarp>
          </a:bodyPr>
          <a:lstStyle>
            <a:defPPr>
              <a:defRPr lang="en-US"/>
            </a:defPPr>
            <a:lvl1pPr marL="0" algn="l" defTabSz="609630" rtl="0" eaLnBrk="1" latinLnBrk="0" hangingPunct="1">
              <a:defRPr sz="667" kern="1200" cap="all" spc="67" baseline="0">
                <a:solidFill>
                  <a:schemeClr val="bg1">
                    <a:lumMod val="95000"/>
                  </a:schemeClr>
                </a:solidFill>
                <a:latin typeface="Posterama" panose="020B0504020200020000" pitchFamily="34" charset="0"/>
                <a:ea typeface="+mn-ea"/>
                <a:cs typeface="Posterama" panose="020B0504020200020000" pitchFamily="34" charset="0"/>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a:lstStyle>
          <a:p>
            <a:r>
              <a:rPr lang="en-US"/>
              <a:t>8/06/20XX</a:t>
            </a:r>
          </a:p>
        </p:txBody>
      </p:sp>
      <p:sp>
        <p:nvSpPr>
          <p:cNvPr id="3" name="Footer Placeholder 2">
            <a:extLst>
              <a:ext uri="{FF2B5EF4-FFF2-40B4-BE49-F238E27FC236}">
                <a16:creationId xmlns:a16="http://schemas.microsoft.com/office/drawing/2014/main" id="{8EF6A679-2A34-C174-43E3-1003F6338C28}"/>
              </a:ext>
            </a:extLst>
          </p:cNvPr>
          <p:cNvSpPr>
            <a:spLocks noGrp="1"/>
          </p:cNvSpPr>
          <p:nvPr>
            <p:ph type="ftr" sz="quarter" idx="4294967295"/>
          </p:nvPr>
        </p:nvSpPr>
        <p:spPr>
          <a:xfrm>
            <a:off x="0" y="4237038"/>
            <a:ext cx="2743200" cy="244475"/>
          </a:xfrm>
          <a:prstGeom prst="rect">
            <a:avLst/>
          </a:prstGeom>
        </p:spPr>
        <p:txBody>
          <a:bodyPr vert="horz" wrap="square" lIns="60960" tIns="30480" rIns="60960" bIns="30480" numCol="1" rtlCol="0" anchor="ctr" anchorCtr="0" compatLnSpc="1">
            <a:prstTxWarp prst="textNoShape">
              <a:avLst/>
            </a:prstTxWarp>
          </a:bodyPr>
          <a:lstStyle>
            <a:defPPr>
              <a:defRPr lang="en-US"/>
            </a:defPPr>
            <a:lvl1pPr marL="0" algn="ctr" defTabSz="609630" rtl="0" eaLnBrk="1" latinLnBrk="0" hangingPunct="1">
              <a:defRPr sz="667" kern="1200" cap="all" spc="67" baseline="0">
                <a:solidFill>
                  <a:schemeClr val="bg1">
                    <a:lumMod val="95000"/>
                  </a:schemeClr>
                </a:solidFill>
                <a:latin typeface="Posterama" panose="020B0504020200020000" pitchFamily="34" charset="0"/>
                <a:ea typeface="+mn-ea"/>
                <a:cs typeface="Posterama" panose="020B0504020200020000" pitchFamily="34" charset="0"/>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a:lstStyle>
          <a:p>
            <a:r>
              <a:rPr lang="en-US"/>
              <a:t>PITCH DECK</a:t>
            </a:r>
          </a:p>
        </p:txBody>
      </p:sp>
      <p:sp>
        <p:nvSpPr>
          <p:cNvPr id="4" name="Slide Number Placeholder 3">
            <a:extLst>
              <a:ext uri="{FF2B5EF4-FFF2-40B4-BE49-F238E27FC236}">
                <a16:creationId xmlns:a16="http://schemas.microsoft.com/office/drawing/2014/main" id="{092E9C29-3F33-4350-91BB-6D8DEAB4ADB0}"/>
              </a:ext>
            </a:extLst>
          </p:cNvPr>
          <p:cNvSpPr>
            <a:spLocks noGrp="1"/>
          </p:cNvSpPr>
          <p:nvPr>
            <p:ph type="sldNum" sz="quarter" idx="4294967295"/>
          </p:nvPr>
        </p:nvSpPr>
        <p:spPr>
          <a:xfrm>
            <a:off x="10363200" y="4237038"/>
            <a:ext cx="1828800" cy="244475"/>
          </a:xfrm>
          <a:prstGeom prst="rect">
            <a:avLst/>
          </a:prstGeom>
        </p:spPr>
        <p:txBody>
          <a:bodyPr vert="horz" wrap="none" lIns="60960" tIns="30480" rIns="60960" bIns="30480" numCol="1" rtlCol="0" anchor="ctr" anchorCtr="0" compatLnSpc="1">
            <a:prstTxWarp prst="textNoShape">
              <a:avLst/>
            </a:prstTxWarp>
          </a:bodyPr>
          <a:lstStyle>
            <a:defPPr>
              <a:defRPr lang="en-US"/>
            </a:defPPr>
            <a:lvl1pPr marL="0" algn="r" defTabSz="609630" rtl="0" eaLnBrk="1" latinLnBrk="0" hangingPunct="1">
              <a:defRPr sz="667" kern="1200" cap="all" spc="67" baseline="0">
                <a:solidFill>
                  <a:schemeClr val="bg1">
                    <a:lumMod val="95000"/>
                  </a:schemeClr>
                </a:solidFill>
                <a:latin typeface="Posterama" panose="020B0504020200020000" pitchFamily="34" charset="0"/>
                <a:ea typeface="+mn-ea"/>
                <a:cs typeface="Posterama" panose="020B0504020200020000" pitchFamily="34" charset="0"/>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a:lstStyle>
          <a:p>
            <a:fld id="{A402E4C0-AD5E-4E8C-9F21-7CCE474BDCEB}" type="slidenum">
              <a:rPr lang="en-US" smtClean="0"/>
              <a:pPr/>
              <a:t>6</a:t>
            </a:fld>
            <a:endParaRPr lang="en-US"/>
          </a:p>
        </p:txBody>
      </p:sp>
      <p:pic>
        <p:nvPicPr>
          <p:cNvPr id="7" name="Immagine 6" descr="Immagine che contiene testo, schermata, Carattere, quadrato&#10;&#10;Descrizione generata automaticamente">
            <a:extLst>
              <a:ext uri="{FF2B5EF4-FFF2-40B4-BE49-F238E27FC236}">
                <a16:creationId xmlns:a16="http://schemas.microsoft.com/office/drawing/2014/main" id="{9C5600D6-A7EE-F8F0-2DAB-DC789DBA7EA7}"/>
              </a:ext>
            </a:extLst>
          </p:cNvPr>
          <p:cNvPicPr>
            <a:picLocks noChangeAspect="1"/>
          </p:cNvPicPr>
          <p:nvPr/>
        </p:nvPicPr>
        <p:blipFill>
          <a:blip r:embed="rId3"/>
          <a:stretch>
            <a:fillRect/>
          </a:stretch>
        </p:blipFill>
        <p:spPr>
          <a:xfrm>
            <a:off x="979716" y="1026311"/>
            <a:ext cx="10232568" cy="4794490"/>
          </a:xfrm>
          <a:prstGeom prst="rect">
            <a:avLst/>
          </a:prstGeom>
        </p:spPr>
      </p:pic>
      <p:sp>
        <p:nvSpPr>
          <p:cNvPr id="5" name="Rettangolo 4">
            <a:extLst>
              <a:ext uri="{FF2B5EF4-FFF2-40B4-BE49-F238E27FC236}">
                <a16:creationId xmlns:a16="http://schemas.microsoft.com/office/drawing/2014/main" id="{ECDA11DD-37A4-C43F-B4D7-0DD002F87418}"/>
              </a:ext>
            </a:extLst>
          </p:cNvPr>
          <p:cNvSpPr/>
          <p:nvPr/>
        </p:nvSpPr>
        <p:spPr>
          <a:xfrm>
            <a:off x="847927" y="1650459"/>
            <a:ext cx="1773676" cy="425423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
        <p:nvSpPr>
          <p:cNvPr id="8" name="Espace réservé du texte 3">
            <a:extLst>
              <a:ext uri="{FF2B5EF4-FFF2-40B4-BE49-F238E27FC236}">
                <a16:creationId xmlns:a16="http://schemas.microsoft.com/office/drawing/2014/main" id="{3BC93BEB-54DB-14F2-D6F9-321346BC936D}"/>
              </a:ext>
            </a:extLst>
          </p:cNvPr>
          <p:cNvSpPr txBox="1">
            <a:spLocks/>
          </p:cNvSpPr>
          <p:nvPr/>
        </p:nvSpPr>
        <p:spPr>
          <a:xfrm>
            <a:off x="1132185" y="5997"/>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fr-FR" b="1" dirty="0">
                <a:solidFill>
                  <a:srgbClr val="043962"/>
                </a:solidFill>
                <a:latin typeface="Calibri"/>
                <a:ea typeface="Calibri" panose="020F0502020204030204" pitchFamily="34" charset="0"/>
                <a:cs typeface="Calibri"/>
              </a:rPr>
              <a:t>Intro</a:t>
            </a: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399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linea, schermata, Carattere&#10;&#10;Descrizione generata automaticamente">
            <a:extLst>
              <a:ext uri="{FF2B5EF4-FFF2-40B4-BE49-F238E27FC236}">
                <a16:creationId xmlns:a16="http://schemas.microsoft.com/office/drawing/2014/main" id="{6D408095-8D6F-6712-E992-354847EA02EB}"/>
              </a:ext>
            </a:extLst>
          </p:cNvPr>
          <p:cNvPicPr>
            <a:picLocks noChangeAspect="1"/>
          </p:cNvPicPr>
          <p:nvPr/>
        </p:nvPicPr>
        <p:blipFill>
          <a:blip r:embed="rId3"/>
          <a:stretch>
            <a:fillRect/>
          </a:stretch>
        </p:blipFill>
        <p:spPr>
          <a:xfrm>
            <a:off x="3865771" y="2859"/>
            <a:ext cx="8330260" cy="467266"/>
          </a:xfrm>
          <a:prstGeom prst="rect">
            <a:avLst/>
          </a:prstGeom>
        </p:spPr>
      </p:pic>
      <p:sp>
        <p:nvSpPr>
          <p:cNvPr id="6" name="CasellaDiTesto 5">
            <a:extLst>
              <a:ext uri="{FF2B5EF4-FFF2-40B4-BE49-F238E27FC236}">
                <a16:creationId xmlns:a16="http://schemas.microsoft.com/office/drawing/2014/main" id="{F4B367A1-9B57-BC9B-EC25-F68865E10CC2}"/>
              </a:ext>
            </a:extLst>
          </p:cNvPr>
          <p:cNvSpPr txBox="1"/>
          <p:nvPr/>
        </p:nvSpPr>
        <p:spPr bwMode="auto">
          <a:xfrm>
            <a:off x="3570513" y="4332514"/>
            <a:ext cx="2601687" cy="317764"/>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357708">
              <a:lnSpc>
                <a:spcPct val="140000"/>
              </a:lnSpc>
            </a:pPr>
            <a:r>
              <a:rPr lang="it-IT" sz="1600" dirty="0"/>
              <a:t>Running code</a:t>
            </a:r>
          </a:p>
        </p:txBody>
      </p:sp>
      <p:sp>
        <p:nvSpPr>
          <p:cNvPr id="13" name="Espace réservé du texte 3">
            <a:extLst>
              <a:ext uri="{FF2B5EF4-FFF2-40B4-BE49-F238E27FC236}">
                <a16:creationId xmlns:a16="http://schemas.microsoft.com/office/drawing/2014/main" id="{21D3BBA9-5F1E-027D-F671-7BFD1DA3C25B}"/>
              </a:ext>
            </a:extLst>
          </p:cNvPr>
          <p:cNvSpPr txBox="1">
            <a:spLocks/>
          </p:cNvSpPr>
          <p:nvPr/>
        </p:nvSpPr>
        <p:spPr>
          <a:xfrm>
            <a:off x="1066801"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err="1">
                <a:solidFill>
                  <a:srgbClr val="043962"/>
                </a:solidFill>
                <a:latin typeface="Calibri"/>
                <a:ea typeface="Calibri" panose="020F0502020204030204" pitchFamily="34" charset="0"/>
                <a:cs typeface="Calibri"/>
              </a:rPr>
              <a:t>What</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is</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Testing</a:t>
            </a:r>
            <a:r>
              <a:rPr lang="fr-FR" b="1" dirty="0">
                <a:solidFill>
                  <a:srgbClr val="043962"/>
                </a:solidFill>
                <a:latin typeface="Calibri"/>
                <a:ea typeface="Calibri" panose="020F0502020204030204" pitchFamily="34" charset="0"/>
                <a:cs typeface="Calibri"/>
              </a:rPr>
              <a:t>?</a:t>
            </a: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grpSp>
        <p:nvGrpSpPr>
          <p:cNvPr id="22" name="Gruppo 21">
            <a:extLst>
              <a:ext uri="{FF2B5EF4-FFF2-40B4-BE49-F238E27FC236}">
                <a16:creationId xmlns:a16="http://schemas.microsoft.com/office/drawing/2014/main" id="{CD762694-318D-FCF5-AEF0-383A4688D40C}"/>
              </a:ext>
            </a:extLst>
          </p:cNvPr>
          <p:cNvGrpSpPr/>
          <p:nvPr/>
        </p:nvGrpSpPr>
        <p:grpSpPr>
          <a:xfrm>
            <a:off x="871081" y="611699"/>
            <a:ext cx="9536402" cy="6249686"/>
            <a:chOff x="871081" y="478652"/>
            <a:chExt cx="9802497" cy="6382733"/>
          </a:xfrm>
        </p:grpSpPr>
        <p:grpSp>
          <p:nvGrpSpPr>
            <p:cNvPr id="19" name="Gruppo 18">
              <a:extLst>
                <a:ext uri="{FF2B5EF4-FFF2-40B4-BE49-F238E27FC236}">
                  <a16:creationId xmlns:a16="http://schemas.microsoft.com/office/drawing/2014/main" id="{45E90249-985A-C4D0-2485-94B5228C9A39}"/>
                </a:ext>
              </a:extLst>
            </p:cNvPr>
            <p:cNvGrpSpPr/>
            <p:nvPr/>
          </p:nvGrpSpPr>
          <p:grpSpPr>
            <a:xfrm>
              <a:off x="871081" y="478652"/>
              <a:ext cx="9802497" cy="6382733"/>
              <a:chOff x="-4395849" y="-79705"/>
              <a:chExt cx="10501744" cy="6875791"/>
            </a:xfrm>
          </p:grpSpPr>
          <p:pic>
            <p:nvPicPr>
              <p:cNvPr id="7" name="Immagine 6" descr="Test Activities and Tasks. There are not any universal activities… | by  Ganesh Kafle | Medium">
                <a:extLst>
                  <a:ext uri="{FF2B5EF4-FFF2-40B4-BE49-F238E27FC236}">
                    <a16:creationId xmlns:a16="http://schemas.microsoft.com/office/drawing/2014/main" id="{C03802C1-AD59-82EF-AD0B-D48507F8FA8A}"/>
                  </a:ext>
                </a:extLst>
              </p:cNvPr>
              <p:cNvPicPr>
                <a:picLocks noChangeAspect="1"/>
              </p:cNvPicPr>
              <p:nvPr/>
            </p:nvPicPr>
            <p:blipFill>
              <a:blip r:embed="rId4"/>
              <a:stretch>
                <a:fillRect/>
              </a:stretch>
            </p:blipFill>
            <p:spPr>
              <a:xfrm>
                <a:off x="-4395849" y="-79705"/>
                <a:ext cx="10501744" cy="6244278"/>
              </a:xfrm>
              <a:prstGeom prst="rect">
                <a:avLst/>
              </a:prstGeom>
            </p:spPr>
          </p:pic>
          <p:pic>
            <p:nvPicPr>
              <p:cNvPr id="8" name="Immagine 7" descr="Test Activities and Tasks. There are not any universal activities… | by  Ganesh Kafle | Medium">
                <a:extLst>
                  <a:ext uri="{FF2B5EF4-FFF2-40B4-BE49-F238E27FC236}">
                    <a16:creationId xmlns:a16="http://schemas.microsoft.com/office/drawing/2014/main" id="{B97440AC-3144-3BCC-E245-A103B4B27C6B}"/>
                  </a:ext>
                </a:extLst>
              </p:cNvPr>
              <p:cNvPicPr>
                <a:picLocks noChangeAspect="1"/>
              </p:cNvPicPr>
              <p:nvPr/>
            </p:nvPicPr>
            <p:blipFill rotWithShape="1">
              <a:blip r:embed="rId4"/>
              <a:srcRect l="30672" t="64733" r="44283" b="3817"/>
              <a:stretch/>
            </p:blipFill>
            <p:spPr>
              <a:xfrm>
                <a:off x="1009358" y="4832228"/>
                <a:ext cx="2630205" cy="1963858"/>
              </a:xfrm>
              <a:prstGeom prst="rect">
                <a:avLst/>
              </a:prstGeom>
            </p:spPr>
          </p:pic>
          <p:grpSp>
            <p:nvGrpSpPr>
              <p:cNvPr id="11" name="Gruppo 10">
                <a:extLst>
                  <a:ext uri="{FF2B5EF4-FFF2-40B4-BE49-F238E27FC236}">
                    <a16:creationId xmlns:a16="http://schemas.microsoft.com/office/drawing/2014/main" id="{99BBB5AD-E6FA-1613-332D-6BC42FDE7FF2}"/>
                  </a:ext>
                </a:extLst>
              </p:cNvPr>
              <p:cNvGrpSpPr/>
              <p:nvPr/>
            </p:nvGrpSpPr>
            <p:grpSpPr>
              <a:xfrm>
                <a:off x="-463528" y="3607492"/>
                <a:ext cx="2947046" cy="666315"/>
                <a:chOff x="-463528" y="3611482"/>
                <a:chExt cx="2947046" cy="666315"/>
              </a:xfrm>
            </p:grpSpPr>
            <p:pic>
              <p:nvPicPr>
                <p:cNvPr id="9" name="Immagine 8" descr="Test Activities and Tasks. There are not any universal activities… | by  Ganesh Kafle | Medium">
                  <a:extLst>
                    <a:ext uri="{FF2B5EF4-FFF2-40B4-BE49-F238E27FC236}">
                      <a16:creationId xmlns:a16="http://schemas.microsoft.com/office/drawing/2014/main" id="{E569BE59-1988-BB16-2E41-DE24F67A86EA}"/>
                    </a:ext>
                  </a:extLst>
                </p:cNvPr>
                <p:cNvPicPr>
                  <a:picLocks noChangeAspect="1"/>
                </p:cNvPicPr>
                <p:nvPr/>
              </p:nvPicPr>
              <p:blipFill rotWithShape="1">
                <a:blip r:embed="rId4"/>
                <a:srcRect r="84029" b="89329"/>
                <a:stretch/>
              </p:blipFill>
              <p:spPr>
                <a:xfrm>
                  <a:off x="-463528" y="3611482"/>
                  <a:ext cx="1677234" cy="666315"/>
                </a:xfrm>
                <a:prstGeom prst="rect">
                  <a:avLst/>
                </a:prstGeom>
              </p:spPr>
            </p:pic>
            <p:sp>
              <p:nvSpPr>
                <p:cNvPr id="10" name="CasellaDiTesto 9">
                  <a:extLst>
                    <a:ext uri="{FF2B5EF4-FFF2-40B4-BE49-F238E27FC236}">
                      <a16:creationId xmlns:a16="http://schemas.microsoft.com/office/drawing/2014/main" id="{57C81577-E2D8-4A42-547F-6B537BE09BA2}"/>
                    </a:ext>
                  </a:extLst>
                </p:cNvPr>
                <p:cNvSpPr txBox="1"/>
                <p:nvPr/>
              </p:nvSpPr>
              <p:spPr bwMode="auto">
                <a:xfrm>
                  <a:off x="-259682" y="4003006"/>
                  <a:ext cx="2743200" cy="273601"/>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357708">
                    <a:lnSpc>
                      <a:spcPct val="140000"/>
                    </a:lnSpc>
                    <a:buClr>
                      <a:schemeClr val="accent2"/>
                    </a:buClr>
                    <a:buSzPct val="85000"/>
                  </a:pPr>
                  <a:r>
                    <a:rPr lang="it-IT" sz="1400" b="1" err="1">
                      <a:latin typeface="Calibri"/>
                      <a:ea typeface="Calibri"/>
                      <a:cs typeface="Calibri"/>
                    </a:rPr>
                    <a:t>Informal</a:t>
                  </a:r>
                  <a:endParaRPr lang="it-IT" sz="1400" b="1">
                    <a:latin typeface="Calibri"/>
                    <a:ea typeface="Calibri"/>
                    <a:cs typeface="Calibri"/>
                  </a:endParaRPr>
                </a:p>
              </p:txBody>
            </p:sp>
          </p:grpSp>
          <p:grpSp>
            <p:nvGrpSpPr>
              <p:cNvPr id="16" name="Gruppo 15">
                <a:extLst>
                  <a:ext uri="{FF2B5EF4-FFF2-40B4-BE49-F238E27FC236}">
                    <a16:creationId xmlns:a16="http://schemas.microsoft.com/office/drawing/2014/main" id="{554388EE-9989-D2CC-973B-6527AE396C5B}"/>
                  </a:ext>
                </a:extLst>
              </p:cNvPr>
              <p:cNvGrpSpPr/>
              <p:nvPr/>
            </p:nvGrpSpPr>
            <p:grpSpPr>
              <a:xfrm>
                <a:off x="190208" y="4549944"/>
                <a:ext cx="2947046" cy="377224"/>
                <a:chOff x="194198" y="4565986"/>
                <a:chExt cx="2947046" cy="377224"/>
              </a:xfrm>
            </p:grpSpPr>
            <p:pic>
              <p:nvPicPr>
                <p:cNvPr id="14" name="Immagine 13" descr="Test Activities and Tasks. There are not any universal activities… | by  Ganesh Kafle | Medium">
                  <a:extLst>
                    <a:ext uri="{FF2B5EF4-FFF2-40B4-BE49-F238E27FC236}">
                      <a16:creationId xmlns:a16="http://schemas.microsoft.com/office/drawing/2014/main" id="{E9C02C13-2828-8889-E1DE-C436E248D1EA}"/>
                    </a:ext>
                  </a:extLst>
                </p:cNvPr>
                <p:cNvPicPr>
                  <a:picLocks noChangeAspect="1"/>
                </p:cNvPicPr>
                <p:nvPr/>
              </p:nvPicPr>
              <p:blipFill rotWithShape="1">
                <a:blip r:embed="rId4"/>
                <a:srcRect t="4627" r="84034" b="89332"/>
                <a:stretch/>
              </p:blipFill>
              <p:spPr>
                <a:xfrm>
                  <a:off x="194198" y="4565986"/>
                  <a:ext cx="1676751" cy="377224"/>
                </a:xfrm>
                <a:prstGeom prst="rect">
                  <a:avLst/>
                </a:prstGeom>
              </p:spPr>
            </p:pic>
            <p:sp>
              <p:nvSpPr>
                <p:cNvPr id="15" name="CasellaDiTesto 14">
                  <a:extLst>
                    <a:ext uri="{FF2B5EF4-FFF2-40B4-BE49-F238E27FC236}">
                      <a16:creationId xmlns:a16="http://schemas.microsoft.com/office/drawing/2014/main" id="{CEF86091-02C7-14EB-E4A2-DCF2691F3F19}"/>
                    </a:ext>
                  </a:extLst>
                </p:cNvPr>
                <p:cNvSpPr txBox="1"/>
                <p:nvPr/>
              </p:nvSpPr>
              <p:spPr bwMode="auto">
                <a:xfrm>
                  <a:off x="398044" y="4668752"/>
                  <a:ext cx="2743200" cy="273601"/>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357708">
                    <a:lnSpc>
                      <a:spcPct val="140000"/>
                    </a:lnSpc>
                    <a:buClr>
                      <a:schemeClr val="accent2"/>
                    </a:buClr>
                    <a:buSzPct val="85000"/>
                  </a:pPr>
                  <a:r>
                    <a:rPr lang="it-IT" sz="1400" b="1" dirty="0" err="1">
                      <a:latin typeface="Calibri"/>
                      <a:ea typeface="Calibri"/>
                      <a:cs typeface="Calibri"/>
                    </a:rPr>
                    <a:t>Formal</a:t>
                  </a:r>
                </a:p>
              </p:txBody>
            </p:sp>
          </p:grpSp>
          <p:pic>
            <p:nvPicPr>
              <p:cNvPr id="18" name="Immagine 17" descr="Test Activities and Tasks. There are not any universal activities… | by  Ganesh Kafle | Medium">
                <a:extLst>
                  <a:ext uri="{FF2B5EF4-FFF2-40B4-BE49-F238E27FC236}">
                    <a16:creationId xmlns:a16="http://schemas.microsoft.com/office/drawing/2014/main" id="{AB439964-37FC-5BAC-94BD-A04719952861}"/>
                  </a:ext>
                </a:extLst>
              </p:cNvPr>
              <p:cNvPicPr>
                <a:picLocks noChangeAspect="1"/>
              </p:cNvPicPr>
              <p:nvPr/>
            </p:nvPicPr>
            <p:blipFill rotWithShape="1">
              <a:blip r:embed="rId4"/>
              <a:srcRect l="29099" t="67029" r="69722" b="31374"/>
              <a:stretch/>
            </p:blipFill>
            <p:spPr>
              <a:xfrm>
                <a:off x="973986" y="4975397"/>
                <a:ext cx="123731" cy="99739"/>
              </a:xfrm>
              <a:prstGeom prst="rect">
                <a:avLst/>
              </a:prstGeom>
            </p:spPr>
          </p:pic>
        </p:grpSp>
        <p:sp>
          <p:nvSpPr>
            <p:cNvPr id="5" name="CasellaDiTesto 4">
              <a:extLst>
                <a:ext uri="{FF2B5EF4-FFF2-40B4-BE49-F238E27FC236}">
                  <a16:creationId xmlns:a16="http://schemas.microsoft.com/office/drawing/2014/main" id="{7A755109-1B91-5D23-40F9-1C550099EDAB}"/>
                </a:ext>
              </a:extLst>
            </p:cNvPr>
            <p:cNvSpPr txBox="1"/>
            <p:nvPr/>
          </p:nvSpPr>
          <p:spPr bwMode="auto">
            <a:xfrm>
              <a:off x="1368097" y="4806821"/>
              <a:ext cx="3825052" cy="306879"/>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357708">
                <a:lnSpc>
                  <a:spcPct val="140000"/>
                </a:lnSpc>
              </a:pPr>
              <a:r>
                <a:rPr lang="it-IT" sz="1600" b="1" i="1" u="sng" err="1">
                  <a:solidFill>
                    <a:srgbClr val="404040"/>
                  </a:solidFill>
                </a:rPr>
                <a:t>Without</a:t>
              </a:r>
              <a:r>
                <a:rPr lang="it-IT" sz="1600" b="1" i="1" u="sng" dirty="0">
                  <a:solidFill>
                    <a:srgbClr val="404040"/>
                  </a:solidFill>
                </a:rPr>
                <a:t> running code</a:t>
              </a:r>
            </a:p>
          </p:txBody>
        </p:sp>
        <p:sp>
          <p:nvSpPr>
            <p:cNvPr id="21" name="CasellaDiTesto 20">
              <a:extLst>
                <a:ext uri="{FF2B5EF4-FFF2-40B4-BE49-F238E27FC236}">
                  <a16:creationId xmlns:a16="http://schemas.microsoft.com/office/drawing/2014/main" id="{274882F0-BC5B-0E18-19A2-577CD59BE1BA}"/>
                </a:ext>
              </a:extLst>
            </p:cNvPr>
            <p:cNvSpPr txBox="1"/>
            <p:nvPr/>
          </p:nvSpPr>
          <p:spPr bwMode="auto">
            <a:xfrm>
              <a:off x="1659727" y="2596079"/>
              <a:ext cx="3825052" cy="306879"/>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357708">
                <a:lnSpc>
                  <a:spcPct val="140000"/>
                </a:lnSpc>
              </a:pPr>
              <a:r>
                <a:rPr lang="it-IT" sz="1600" b="1" i="1" u="sng" dirty="0"/>
                <a:t>With running code</a:t>
              </a:r>
            </a:p>
          </p:txBody>
        </p:sp>
      </p:grpSp>
    </p:spTree>
    <p:extLst>
      <p:ext uri="{BB962C8B-B14F-4D97-AF65-F5344CB8AC3E}">
        <p14:creationId xmlns:p14="http://schemas.microsoft.com/office/powerpoint/2010/main" val="69739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cerchio, Carattere, diagramma&#10;&#10;Descrizione generata automaticamente">
            <a:extLst>
              <a:ext uri="{FF2B5EF4-FFF2-40B4-BE49-F238E27FC236}">
                <a16:creationId xmlns:a16="http://schemas.microsoft.com/office/drawing/2014/main" id="{5B410E02-AB11-5C9B-1E4D-CF2809CC4045}"/>
              </a:ext>
            </a:extLst>
          </p:cNvPr>
          <p:cNvPicPr>
            <a:picLocks noChangeAspect="1"/>
          </p:cNvPicPr>
          <p:nvPr/>
        </p:nvPicPr>
        <p:blipFill>
          <a:blip r:embed="rId3"/>
          <a:stretch>
            <a:fillRect/>
          </a:stretch>
        </p:blipFill>
        <p:spPr>
          <a:xfrm>
            <a:off x="2677886" y="594127"/>
            <a:ext cx="6836227" cy="3791355"/>
          </a:xfrm>
          <a:prstGeom prst="rect">
            <a:avLst/>
          </a:prstGeom>
        </p:spPr>
      </p:pic>
      <p:sp>
        <p:nvSpPr>
          <p:cNvPr id="4" name="CasellaDiTesto 3">
            <a:extLst>
              <a:ext uri="{FF2B5EF4-FFF2-40B4-BE49-F238E27FC236}">
                <a16:creationId xmlns:a16="http://schemas.microsoft.com/office/drawing/2014/main" id="{2889D8D4-8FE1-8253-A7C1-CF8E73E16D62}"/>
              </a:ext>
            </a:extLst>
          </p:cNvPr>
          <p:cNvSpPr txBox="1"/>
          <p:nvPr/>
        </p:nvSpPr>
        <p:spPr bwMode="auto">
          <a:xfrm>
            <a:off x="0" y="2092477"/>
            <a:ext cx="2677886" cy="982320"/>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57708">
              <a:lnSpc>
                <a:spcPct val="140000"/>
              </a:lnSpc>
              <a:buClr>
                <a:schemeClr val="accent2"/>
              </a:buClr>
              <a:buSzPct val="85000"/>
              <a:buFont typeface="Wingdings" panose="05000000000000000000" pitchFamily="2" charset="2"/>
            </a:pPr>
            <a:r>
              <a:rPr lang="en-US" i="1">
                <a:solidFill>
                  <a:srgbClr val="303030"/>
                </a:solidFill>
                <a:latin typeface="PT Sans"/>
              </a:rPr>
              <a:t> Are we building the product right?</a:t>
            </a:r>
            <a:endParaRPr lang="en-US"/>
          </a:p>
        </p:txBody>
      </p:sp>
      <p:sp>
        <p:nvSpPr>
          <p:cNvPr id="5" name="CasellaDiTesto 4">
            <a:extLst>
              <a:ext uri="{FF2B5EF4-FFF2-40B4-BE49-F238E27FC236}">
                <a16:creationId xmlns:a16="http://schemas.microsoft.com/office/drawing/2014/main" id="{D297BF37-F096-B58B-3206-B744A4609EF8}"/>
              </a:ext>
            </a:extLst>
          </p:cNvPr>
          <p:cNvSpPr txBox="1"/>
          <p:nvPr/>
        </p:nvSpPr>
        <p:spPr bwMode="auto">
          <a:xfrm>
            <a:off x="9514114" y="2005391"/>
            <a:ext cx="2743200" cy="982320"/>
          </a:xfrm>
          <a:prstGeom prst="rect">
            <a:avLst/>
          </a:prstGeom>
          <a:noFill/>
          <a:ln w="9525" algn="ctr">
            <a:noFill/>
            <a:miter lim="800000"/>
            <a:headEnd/>
            <a:tailEnd/>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357708">
              <a:lnSpc>
                <a:spcPct val="140000"/>
              </a:lnSpc>
              <a:buClr>
                <a:schemeClr val="accent2"/>
              </a:buClr>
              <a:buSzPct val="85000"/>
              <a:buFont typeface="Wingdings" panose="05000000000000000000" pitchFamily="2" charset="2"/>
            </a:pPr>
            <a:r>
              <a:rPr lang="en-US" i="1">
                <a:solidFill>
                  <a:srgbClr val="303030"/>
                </a:solidFill>
                <a:latin typeface="PT Sans"/>
              </a:rPr>
              <a:t>Are we building the right product?</a:t>
            </a:r>
            <a:endParaRPr lang="en-US"/>
          </a:p>
        </p:txBody>
      </p:sp>
      <p:pic>
        <p:nvPicPr>
          <p:cNvPr id="6" name="Immagine 5">
            <a:extLst>
              <a:ext uri="{FF2B5EF4-FFF2-40B4-BE49-F238E27FC236}">
                <a16:creationId xmlns:a16="http://schemas.microsoft.com/office/drawing/2014/main" id="{22C8232F-5031-D328-A59D-6A677B97C1FC}"/>
              </a:ext>
            </a:extLst>
          </p:cNvPr>
          <p:cNvPicPr>
            <a:picLocks noChangeAspect="1"/>
          </p:cNvPicPr>
          <p:nvPr/>
        </p:nvPicPr>
        <p:blipFill>
          <a:blip r:embed="rId4"/>
          <a:stretch>
            <a:fillRect/>
          </a:stretch>
        </p:blipFill>
        <p:spPr>
          <a:xfrm>
            <a:off x="2111829" y="5211621"/>
            <a:ext cx="5638799" cy="456425"/>
          </a:xfrm>
          <a:prstGeom prst="rect">
            <a:avLst/>
          </a:prstGeom>
        </p:spPr>
      </p:pic>
      <p:pic>
        <p:nvPicPr>
          <p:cNvPr id="7" name="Immagine 6" descr="Immagine che contiene testo, Carattere, schermata, linea&#10;&#10;Descrizione generata automaticamente">
            <a:extLst>
              <a:ext uri="{FF2B5EF4-FFF2-40B4-BE49-F238E27FC236}">
                <a16:creationId xmlns:a16="http://schemas.microsoft.com/office/drawing/2014/main" id="{969533D6-B571-07FD-DBA0-AAF6B3E7F8CF}"/>
              </a:ext>
            </a:extLst>
          </p:cNvPr>
          <p:cNvPicPr>
            <a:picLocks noChangeAspect="1"/>
          </p:cNvPicPr>
          <p:nvPr/>
        </p:nvPicPr>
        <p:blipFill>
          <a:blip r:embed="rId5"/>
          <a:stretch>
            <a:fillRect/>
          </a:stretch>
        </p:blipFill>
        <p:spPr>
          <a:xfrm>
            <a:off x="2112770" y="4524334"/>
            <a:ext cx="7717971" cy="470283"/>
          </a:xfrm>
          <a:prstGeom prst="rect">
            <a:avLst/>
          </a:prstGeom>
        </p:spPr>
      </p:pic>
      <p:pic>
        <p:nvPicPr>
          <p:cNvPr id="8" name="Immagine 7" descr="Immagine che contiene testo, diagramma, schermata, cartone animato&#10;&#10;Descrizione generata automaticamente">
            <a:extLst>
              <a:ext uri="{FF2B5EF4-FFF2-40B4-BE49-F238E27FC236}">
                <a16:creationId xmlns:a16="http://schemas.microsoft.com/office/drawing/2014/main" id="{EE772CEE-DE5B-C20A-B4E2-83570DE06D43}"/>
              </a:ext>
            </a:extLst>
          </p:cNvPr>
          <p:cNvPicPr>
            <a:picLocks noChangeAspect="1"/>
          </p:cNvPicPr>
          <p:nvPr/>
        </p:nvPicPr>
        <p:blipFill>
          <a:blip r:embed="rId6"/>
          <a:stretch>
            <a:fillRect/>
          </a:stretch>
        </p:blipFill>
        <p:spPr>
          <a:xfrm>
            <a:off x="8929771" y="3745457"/>
            <a:ext cx="5050971" cy="2395994"/>
          </a:xfrm>
          <a:prstGeom prst="rect">
            <a:avLst/>
          </a:prstGeom>
        </p:spPr>
      </p:pic>
      <p:sp>
        <p:nvSpPr>
          <p:cNvPr id="12" name="Espace réservé du texte 3">
            <a:extLst>
              <a:ext uri="{FF2B5EF4-FFF2-40B4-BE49-F238E27FC236}">
                <a16:creationId xmlns:a16="http://schemas.microsoft.com/office/drawing/2014/main" id="{764C6D8B-70A2-7558-2239-D865FC616EFE}"/>
              </a:ext>
            </a:extLst>
          </p:cNvPr>
          <p:cNvSpPr txBox="1">
            <a:spLocks/>
          </p:cNvSpPr>
          <p:nvPr/>
        </p:nvSpPr>
        <p:spPr>
          <a:xfrm>
            <a:off x="1066801"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err="1">
                <a:solidFill>
                  <a:srgbClr val="043962"/>
                </a:solidFill>
                <a:latin typeface="Calibri"/>
                <a:ea typeface="Calibri" panose="020F0502020204030204" pitchFamily="34" charset="0"/>
                <a:cs typeface="Calibri"/>
              </a:rPr>
              <a:t>What</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is</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Testing</a:t>
            </a:r>
            <a:r>
              <a:rPr lang="fr-FR" b="1" dirty="0">
                <a:solidFill>
                  <a:srgbClr val="043962"/>
                </a:solidFill>
                <a:latin typeface="Calibri"/>
                <a:ea typeface="Calibri" panose="020F0502020204030204" pitchFamily="34" charset="0"/>
                <a:cs typeface="Calibri"/>
              </a:rPr>
              <a:t>?</a:t>
            </a: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814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Carattere, logo&#10;&#10;Descrizione generata automaticamente">
            <a:extLst>
              <a:ext uri="{FF2B5EF4-FFF2-40B4-BE49-F238E27FC236}">
                <a16:creationId xmlns:a16="http://schemas.microsoft.com/office/drawing/2014/main" id="{9039238D-F185-42EE-26C1-0E13D7E1D4E7}"/>
              </a:ext>
            </a:extLst>
          </p:cNvPr>
          <p:cNvPicPr>
            <a:picLocks noChangeAspect="1"/>
          </p:cNvPicPr>
          <p:nvPr/>
        </p:nvPicPr>
        <p:blipFill>
          <a:blip r:embed="rId3"/>
          <a:stretch>
            <a:fillRect/>
          </a:stretch>
        </p:blipFill>
        <p:spPr>
          <a:xfrm>
            <a:off x="2754086" y="1548356"/>
            <a:ext cx="6346371" cy="4037063"/>
          </a:xfrm>
          <a:prstGeom prst="rect">
            <a:avLst/>
          </a:prstGeom>
        </p:spPr>
      </p:pic>
      <p:pic>
        <p:nvPicPr>
          <p:cNvPr id="6" name="Immagine 5" descr="Immagine che contiene testo, Carattere, bianco, design&#10;&#10;Descrizione generata automaticamente">
            <a:extLst>
              <a:ext uri="{FF2B5EF4-FFF2-40B4-BE49-F238E27FC236}">
                <a16:creationId xmlns:a16="http://schemas.microsoft.com/office/drawing/2014/main" id="{B28C552F-2426-0A0C-240E-2363B5FE8BD1}"/>
              </a:ext>
            </a:extLst>
          </p:cNvPr>
          <p:cNvPicPr>
            <a:picLocks noChangeAspect="1"/>
          </p:cNvPicPr>
          <p:nvPr/>
        </p:nvPicPr>
        <p:blipFill>
          <a:blip r:embed="rId4"/>
          <a:stretch>
            <a:fillRect/>
          </a:stretch>
        </p:blipFill>
        <p:spPr>
          <a:xfrm>
            <a:off x="4119563" y="592365"/>
            <a:ext cx="3604532" cy="963385"/>
          </a:xfrm>
          <a:prstGeom prst="rect">
            <a:avLst/>
          </a:prstGeom>
        </p:spPr>
      </p:pic>
      <p:pic>
        <p:nvPicPr>
          <p:cNvPr id="8" name="Immagine 7" descr="Immagine che contiene testo, Carattere, bianco, design&#10;&#10;Descrizione generata automaticamente">
            <a:extLst>
              <a:ext uri="{FF2B5EF4-FFF2-40B4-BE49-F238E27FC236}">
                <a16:creationId xmlns:a16="http://schemas.microsoft.com/office/drawing/2014/main" id="{F614F8BD-C9A4-DBCE-94F3-FF5C0D52789A}"/>
              </a:ext>
            </a:extLst>
          </p:cNvPr>
          <p:cNvPicPr>
            <a:picLocks noChangeAspect="1"/>
          </p:cNvPicPr>
          <p:nvPr/>
        </p:nvPicPr>
        <p:blipFill>
          <a:blip r:embed="rId5"/>
          <a:stretch>
            <a:fillRect/>
          </a:stretch>
        </p:blipFill>
        <p:spPr>
          <a:xfrm>
            <a:off x="4222978" y="5497060"/>
            <a:ext cx="3746046" cy="929368"/>
          </a:xfrm>
          <a:prstGeom prst="rect">
            <a:avLst/>
          </a:prstGeom>
        </p:spPr>
      </p:pic>
      <p:sp>
        <p:nvSpPr>
          <p:cNvPr id="3" name="Espace réservé du texte 3">
            <a:extLst>
              <a:ext uri="{FF2B5EF4-FFF2-40B4-BE49-F238E27FC236}">
                <a16:creationId xmlns:a16="http://schemas.microsoft.com/office/drawing/2014/main" id="{5DB9620A-2A9A-7BA2-4A20-E7BB4592F7D7}"/>
              </a:ext>
            </a:extLst>
          </p:cNvPr>
          <p:cNvSpPr txBox="1">
            <a:spLocks/>
          </p:cNvSpPr>
          <p:nvPr/>
        </p:nvSpPr>
        <p:spPr>
          <a:xfrm>
            <a:off x="1066801"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fr-FR" b="1" dirty="0" err="1">
                <a:solidFill>
                  <a:srgbClr val="043962"/>
                </a:solidFill>
                <a:latin typeface="Calibri"/>
                <a:ea typeface="Calibri" panose="020F0502020204030204" pitchFamily="34" charset="0"/>
                <a:cs typeface="Calibri"/>
              </a:rPr>
              <a:t>What</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is</a:t>
            </a:r>
            <a:r>
              <a:rPr lang="fr-FR" b="1" dirty="0">
                <a:solidFill>
                  <a:srgbClr val="043962"/>
                </a:solidFill>
                <a:latin typeface="Calibri"/>
                <a:ea typeface="Calibri" panose="020F0502020204030204" pitchFamily="34" charset="0"/>
                <a:cs typeface="Calibri"/>
              </a:rPr>
              <a:t> </a:t>
            </a:r>
            <a:r>
              <a:rPr lang="fr-FR" b="1" dirty="0" err="1">
                <a:solidFill>
                  <a:srgbClr val="043962"/>
                </a:solidFill>
                <a:latin typeface="Calibri"/>
                <a:ea typeface="Calibri" panose="020F0502020204030204" pitchFamily="34" charset="0"/>
                <a:cs typeface="Calibri"/>
              </a:rPr>
              <a:t>Testing</a:t>
            </a:r>
            <a:r>
              <a:rPr lang="fr-FR" b="1" dirty="0">
                <a:solidFill>
                  <a:srgbClr val="043962"/>
                </a:solidFill>
                <a:latin typeface="Calibri"/>
                <a:ea typeface="Calibri" panose="020F0502020204030204" pitchFamily="34" charset="0"/>
                <a:cs typeface="Calibri"/>
              </a:rPr>
              <a:t>?</a:t>
            </a: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079585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Shell Colour Palette">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fontScheme name="Office">
      <a:majorFont>
        <a:latin typeface="ShellMedium"/>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ShellMedium"/>
        <a:ea typeface=""/>
        <a:cs typeface=""/>
        <a:font script="Jpan" typeface="ＭＳ Ｐゴシック"/>
        <a:font script="Hang" typeface="맑은 고딕"/>
        <a:font script="Hans" typeface="宋体"/>
        <a:font script="Hant" typeface="新細明體"/>
        <a:font script="Arab" typeface="ShellMedium"/>
        <a:font script="Hebr" typeface="Shell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hellMedium"/>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hell Colour Palette">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fontScheme name="Office">
      <a:majorFont>
        <a:latin typeface="ShellMedium"/>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ShellMedium"/>
        <a:ea typeface=""/>
        <a:cs typeface=""/>
        <a:font script="Jpan" typeface="ＭＳ Ｐゴシック"/>
        <a:font script="Hang" typeface="맑은 고딕"/>
        <a:font script="Hans" typeface="宋体"/>
        <a:font script="Hant" typeface="新細明體"/>
        <a:font script="Arab" typeface="ShellMedium"/>
        <a:font script="Hebr" typeface="Shell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hellMedium"/>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Onscreen;2057;Pos1;Date1;Widescreen Shell template - 16x9 V1-102</Template>
  <TotalTime>398</TotalTime>
  <Words>3253</Words>
  <Application>Microsoft Office PowerPoint</Application>
  <PresentationFormat>Widescreen</PresentationFormat>
  <Paragraphs>468</Paragraphs>
  <Slides>34</Slides>
  <Notes>24</Notes>
  <HiddenSlides>0</HiddenSlides>
  <MMClips>0</MMClips>
  <ScaleCrop>false</ScaleCrop>
  <HeadingPairs>
    <vt:vector size="4" baseType="variant">
      <vt:variant>
        <vt:lpstr>Tema</vt:lpstr>
      </vt:variant>
      <vt:variant>
        <vt:i4>1</vt:i4>
      </vt:variant>
      <vt:variant>
        <vt:lpstr>Titoli diapositive</vt:lpstr>
      </vt:variant>
      <vt:variant>
        <vt:i4>34</vt:i4>
      </vt:variant>
    </vt:vector>
  </HeadingPairs>
  <TitlesOfParts>
    <vt:vector size="35" baseType="lpstr">
      <vt:lpstr>Dividend</vt:lpstr>
      <vt:lpstr>ISTQB</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Cipriani, Ivan SITI-PTIY/BEJ</dc:creator>
  <cp:lastModifiedBy>Cipriani, Ivan SITI-PTIY/BEJ</cp:lastModifiedBy>
  <cp:revision>1890</cp:revision>
  <dcterms:created xsi:type="dcterms:W3CDTF">2023-11-14T09:57:56Z</dcterms:created>
  <dcterms:modified xsi:type="dcterms:W3CDTF">2024-03-14T13:14:51Z</dcterms:modified>
  <cp:category>Shell_IC: MOST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Widescreen</vt:lpwstr>
  </property>
  <property fmtid="{D5CDD505-2E9C-101B-9397-08002B2CF9AE}" pid="3" name="WizKit Template Version">
    <vt:i4>6</vt:i4>
  </property>
</Properties>
</file>